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ink/ink1.xml" ContentType="application/inkml+xml"/>
  <Override PartName="/ppt/ink/ink2.xml" ContentType="application/inkml+xml"/>
  <Override PartName="/ppt/ink/ink3.xml" ContentType="application/inkml+xml"/>
  <Override PartName="/ppt/ink/ink4.xml" ContentType="application/inkml+xml"/>
  <Override PartName="/ppt/ink/ink5.xml" ContentType="application/inkml+xml"/>
  <Override PartName="/ppt/ink/ink6.xml" ContentType="application/inkml+xml"/>
  <Override PartName="/ppt/ink/ink7.xml" ContentType="application/inkml+xml"/>
  <Override PartName="/ppt/ink/ink8.xml" ContentType="application/inkml+xml"/>
  <Override PartName="/ppt/ink/ink9.xml" ContentType="application/inkml+xml"/>
  <Override PartName="/ppt/ink/ink10.xml" ContentType="application/inkml+xml"/>
  <Override PartName="/ppt/ink/ink11.xml" ContentType="application/inkml+xml"/>
  <Override PartName="/ppt/ink/ink12.xml" ContentType="application/inkml+xml"/>
  <Override PartName="/ppt/ink/ink13.xml" ContentType="application/inkml+xml"/>
  <Override PartName="/ppt/ink/ink14.xml" ContentType="application/inkml+xml"/>
  <Override PartName="/ppt/ink/ink15.xml" ContentType="application/inkml+xml"/>
  <Override PartName="/ppt/ink/ink16.xml" ContentType="application/inkml+xml"/>
  <Override PartName="/ppt/ink/ink17.xml" ContentType="application/inkml+xml"/>
  <Override PartName="/ppt/ink/ink18.xml" ContentType="application/inkml+xml"/>
  <Override PartName="/ppt/ink/ink19.xml" ContentType="application/inkml+xml"/>
  <Override PartName="/ppt/ink/ink20.xml" ContentType="application/inkml+xml"/>
  <Override PartName="/ppt/ink/ink21.xml" ContentType="application/inkml+xml"/>
  <Override PartName="/ppt/ink/ink22.xml" ContentType="application/inkml+xml"/>
  <Override PartName="/ppt/ink/ink23.xml" ContentType="application/inkml+xml"/>
  <Override PartName="/ppt/ink/ink24.xml" ContentType="application/inkml+xml"/>
  <Override PartName="/ppt/ink/ink25.xml" ContentType="application/inkml+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
  </p:notesMasterIdLst>
  <p:sldIdLst>
    <p:sldId id="266"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velyn Gray" initials="EG" lastIdx="1" clrIdx="0">
    <p:extLst>
      <p:ext uri="{19B8F6BF-5375-455C-9EA6-DF929625EA0E}">
        <p15:presenceInfo xmlns:p15="http://schemas.microsoft.com/office/powerpoint/2012/main" userId="S::EO01EG@uhi.ac.uk::390b1187-056a-4fa5-a08d-64dfecb1279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9FF0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D415AE1-1113-46D3-2606-6ABF4EC22226}" v="4" dt="2024-06-04T12:52:32.17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2" d="100"/>
          <a:sy n="62" d="100"/>
        </p:scale>
        <p:origin x="804" y="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commentAuthors" Target="commentAuthors.xml"/><Relationship Id="rId12" Type="http://schemas.microsoft.com/office/2016/11/relationships/changesInfo" Target="changesInfos/changesInfo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illy Munro" userId="S::eo23jm@uhi.ac.uk::945d001f-f65c-48e1-84de-13920639abbb" providerId="AD" clId="Web-{1D415AE1-1113-46D3-2606-6ABF4EC22226}"/>
    <pc:docChg chg="modSld">
      <pc:chgData name="Jilly Munro" userId="S::eo23jm@uhi.ac.uk::945d001f-f65c-48e1-84de-13920639abbb" providerId="AD" clId="Web-{1D415AE1-1113-46D3-2606-6ABF4EC22226}" dt="2024-06-04T12:52:32.173" v="3" actId="1076"/>
      <pc:docMkLst>
        <pc:docMk/>
      </pc:docMkLst>
      <pc:sldChg chg="addSp delSp modSp">
        <pc:chgData name="Jilly Munro" userId="S::eo23jm@uhi.ac.uk::945d001f-f65c-48e1-84de-13920639abbb" providerId="AD" clId="Web-{1D415AE1-1113-46D3-2606-6ABF4EC22226}" dt="2024-06-04T12:52:32.173" v="3" actId="1076"/>
        <pc:sldMkLst>
          <pc:docMk/>
          <pc:sldMk cId="2376624571" sldId="266"/>
        </pc:sldMkLst>
        <pc:picChg chg="add mod">
          <ac:chgData name="Jilly Munro" userId="S::eo23jm@uhi.ac.uk::945d001f-f65c-48e1-84de-13920639abbb" providerId="AD" clId="Web-{1D415AE1-1113-46D3-2606-6ABF4EC22226}" dt="2024-06-04T12:52:32.173" v="3" actId="1076"/>
          <ac:picMkLst>
            <pc:docMk/>
            <pc:sldMk cId="2376624571" sldId="266"/>
            <ac:picMk id="3" creationId="{293C8103-DF66-CED6-6752-60F645CEDFAE}"/>
          </ac:picMkLst>
        </pc:picChg>
        <pc:picChg chg="del">
          <ac:chgData name="Jilly Munro" userId="S::eo23jm@uhi.ac.uk::945d001f-f65c-48e1-84de-13920639abbb" providerId="AD" clId="Web-{1D415AE1-1113-46D3-2606-6ABF4EC22226}" dt="2024-06-04T12:52:21.407" v="0"/>
          <ac:picMkLst>
            <pc:docMk/>
            <pc:sldMk cId="2376624571" sldId="266"/>
            <ac:picMk id="9" creationId="{D167756A-33D9-4994-9C61-F2C0EAA8FF8E}"/>
          </ac:picMkLst>
        </pc:picChg>
      </pc:sldChg>
    </pc:docChg>
  </pc:docChgLst>
</pc:chgInfo>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2-23T12:17:01.825"/>
    </inkml:context>
    <inkml:brush xml:id="br0">
      <inkml:brushProperty name="width" value="0.05" units="cm"/>
      <inkml:brushProperty name="height" value="0.05" units="cm"/>
      <inkml:brushProperty name="color" value="#FFFFFF"/>
    </inkml:brush>
  </inkml:definitions>
  <inkml:trace contextRef="#ctx0" brushRef="#br0">33 73 24575,'17'1'0,"0"0"0,0 2 0,23 6 0,-21-4 0,1-1 0,20 1 0,2-3 0,-7 0 0,0 1 0,38 8 0,-30-5 0,1-1 0,0-2 0,72-5 0,-32 0 0,47 2 0,-865 0 0,733 0 0,0 1 0,0-1 0,1 0 0,-1 0 0,0 0 0,0 0 0,0 0 0,0 0 0,0 0 0,0 0 0,0-1 0,0 1 0,0 0 0,0 0 0,1-1 0,-1 1 0,0-1 0,0 1 0,0-1 0,1 1 0,-1-1 0,-1-1 0,2 2 0,0-1 0,0 0 0,1 0 0,-1 1 0,0-1 0,1 0 0,-1 1 0,0-1 0,1 0 0,-1 1 0,1-1 0,-1 1 0,1-1 0,-1 0 0,1 1 0,-1-1 0,1 1 0,0-1 0,-1 1 0,2-1 0,6-4 0,0 0 0,0 1 0,11-5 0,-4 4 0,0 1 0,1 1 0,-1 0 0,30-1 0,66 6 0,-49 0 0,316-1 0,-373-1 0,0 0 0,0 0 0,0 0 0,0-1 0,0 0 0,0 0 0,0 0 0,-1 0 0,1-1 0,0 0 0,0 0 0,4-3 0,-9 5 0,1-1 0,-1 1 0,1-1 0,-1 1 0,0 0 0,1-1 0,-1 1 0,1 0 0,-1-1 0,1 1 0,-1 0 0,1 0 0,-1 0 0,1-1 0,-1 1 0,1 0 0,-1 0 0,1 0 0,-1 0 0,1 0 0,-1 0 0,1 0 0,-1 0 0,1 0 0,0 0 0,-1 0 0,1 1 0,-1-1 0,1 0 0,-1 0 0,1 0 0,-1 1 0,1-1 0,-1 0 0,0 0 0,1 1 0,-1-1 0,1 1 0,-1-1 0,0 0 0,1 1 0,-1-1 0,0 1 0,1-1 0,-1 1 0,0-1 0,0 0 0,1 1 0,-1-1 0,0 1 0,0 0 0,0-1 0,0 1 0,0-1 0,0 1 0,0-1 0,0 1 0,0-1 0,0 1 0,-1 43 0,-1-30 0,2-9 0,-2 34 0,1-31 0,1-25 0,0 1 0,2 0 0,0 1 0,0-1 0,2 1 0,0-1 0,12-28 0,-16 43 0,0 1 0,0-1 0,0 0 0,0 1 0,1-1 0,-1 1 0,0-1 0,1 1 0,-1-1 0,0 1 0,1-1 0,-1 1 0,0-1 0,1 1 0,-1-1 0,1 1 0,-1-1 0,1 1 0,-1 0 0,1-1 0,0 1 0,-1 0 0,1 0 0,-1-1 0,1 1 0,-1 0 0,1 0 0,1 0 0,-2 0 0,1 1 0,0-1 0,-1 1 0,1 0 0,-1-1 0,1 1 0,-1 0 0,1-1 0,-1 1 0,1 0 0,-1 0 0,0 0 0,1-1 0,-1 1 0,0 0 0,1 1 0,5 40 0,-6-31 0,2 2 0,-2 1 0,0-1 0,0 1 0,-1-1 0,-5 22 0,-1-20 0,7-15 0,-1 0 0,1 0 0,0 0 0,0 0 0,0 0 0,-1 0 0,1 0 0,0 0 0,0 0 0,-1 0 0,1 0 0,0 0 0,0 0 0,0 0 0,-1 0 0,1 0 0,0 0 0,0 0 0,-1 0 0,1-1 0,0 1 0,0 0 0,0 0 0,0 0 0,-1 0 0,1 0 0,0-1 0,0 1 0,0 0 0,0 0 0,0 0 0,-1 0 0,1-1 0,0 1 0,0 0 0,-11-31 0,6 17 0,3 9 0,-1 0 0,0 0 0,0 1 0,-1-1 0,1 1 0,-1 0 0,0 0 0,0 0 0,0 1 0,-1-1 0,1 1 0,-1 0 0,0 0 0,1 1 0,-1-1 0,-1 1 0,1 0 0,0 0 0,0 1 0,-10-2 0,-9 0 0,1 1 0,-1 1 0,-38 3 0,25-1 0,-405 2 0,433-3 0,1 0 0,-1 1 0,1 1 0,-1-1 0,1 1 0,-1 1 0,1 0 0,0 0 0,0 0 0,-10 7 0,16-8 0,-1-1 0,1 0 0,-1 0 0,1 0 0,-1 0 0,1 0 0,-1 0 0,0-1 0,1 1 0,-1-1 0,0 0 0,0 0 0,1 0 0,-1 0 0,-5-1 0,6 0 0,0 0 0,0 0 0,0 0 0,0 0 0,0-1 0,0 1 0,0-1 0,0 0 0,1 1 0,-1-1 0,0 0 0,1 0 0,-1 0 0,1 0 0,0 0 0,0 0 0,0-1 0,-1-2 0,-3-10 0,0 1 0,2-1 0,-3-16 0,6 39 0,0 0 0,1 0 0,0-1 0,0 1 0,3 8 0,-4-14 0,1 0 0,-1-1 0,1 1 0,0 0 0,0-1 0,-1 1 0,1-1 0,0 1 0,1-1 0,-1 1 0,0-1 0,0 0 0,1 1 0,-1-1 0,1 0 0,-1 0 0,1 0 0,-1 0 0,1 0 0,0-1 0,-1 1 0,1 0 0,0-1 0,-1 1 0,1-1 0,0 0 0,0 1 0,3-1 0,24-1 0,0-2 0,-1-1 0,41-10 0,-37 6 0,-1 2 0,50-3 0,204 11 0,-261-1 0,0 1 0,37 9 0,-32-5 0,33 2 0,-41-8 0,19 2 0,-38-2 0,0 0 0,0 0 0,0 1 0,1-1 0,-1 1 0,0 0 0,0-1 0,0 1 0,0 0 0,0 0 0,0 0 0,3 3 0,-5-4 0,0 0 0,0 0 0,0 1 0,0-1 0,0 0 0,1 0 0,-1 0 0,0 0 0,0 0 0,0 0 0,0 1 0,0-1 0,0 0 0,0 0 0,0 0 0,0 0 0,0 0 0,0 1 0,0-1 0,0 0 0,0 0 0,0 0 0,0 0 0,0 0 0,0 1 0,0-1 0,0 0 0,0 0 0,0 0 0,0 0 0,0 0 0,0 1 0,0-1 0,0 0 0,-1 0 0,1 0 0,0 0 0,0 0 0,0 0 0,0 0 0,0 1 0,0-1 0,-1 0 0,-8 4 0,-11 0 0,-134 2 0,106-7 0,-77 10 0,22 1 0,-161-3 0,258-7 0,-1 0 0,0 0 0,1-1 0,-1 1 0,0-2 0,1 1 0,-1-1 0,1 1 0,0-2 0,-12-4 0,18 6 0,0 1 0,0 0 0,0 0 0,0 0 0,0 0 0,-1 0 0,1 0 0,0 0 0,0 0 0,0 0 0,0 0 0,0 0 0,0 0 0,0 0 0,0-1 0,0 1 0,0 0 0,0 0 0,0 0 0,0 0 0,0 0 0,0 0 0,0 0 0,0 0 0,0-1 0,0 1 0,0 0 0,0 0 0,0 0 0,0 0 0,0 0 0,0 0 0,0 0 0,0-1 0,0 1 0,0 0 0,0 0 0,0 0 0,0 0 0,0 0 0,0 0 0,0 0 0,0 0 0,0 0 0,0 0 0,0-1 0,1 1 0,-1 0 0,0 0 0,0 0 0,8-3 0,10 0 0,6 2-1365,-1 1-5461</inkml:trace>
</inkml:ink>
</file>

<file path=ppt/ink/ink1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2-23T12:17:23.433"/>
    </inkml:context>
    <inkml:brush xml:id="br0">
      <inkml:brushProperty name="width" value="0.05" units="cm"/>
      <inkml:brushProperty name="height" value="0.05" units="cm"/>
      <inkml:brushProperty name="color" value="#FFFFFF"/>
    </inkml:brush>
  </inkml:definitions>
  <inkml:trace contextRef="#ctx0" brushRef="#br0">1 0 24575,'0'0'-8191</inkml:trace>
</inkml:ink>
</file>

<file path=ppt/ink/ink1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2-23T12:17:24.627"/>
    </inkml:context>
    <inkml:brush xml:id="br0">
      <inkml:brushProperty name="width" value="0.05" units="cm"/>
      <inkml:brushProperty name="height" value="0.05" units="cm"/>
      <inkml:brushProperty name="color" value="#FFFFFF"/>
    </inkml:brush>
  </inkml:definitions>
  <inkml:trace contextRef="#ctx0" brushRef="#br0">1 0 24575,'0'0'-8191</inkml:trace>
</inkml:ink>
</file>

<file path=ppt/ink/ink1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2-23T12:17:27.849"/>
    </inkml:context>
    <inkml:brush xml:id="br0">
      <inkml:brushProperty name="width" value="0.05" units="cm"/>
      <inkml:brushProperty name="height" value="0.05" units="cm"/>
      <inkml:brushProperty name="color" value="#FFFFFF"/>
    </inkml:brush>
  </inkml:definitions>
  <inkml:trace contextRef="#ctx0" brushRef="#br0">1 0 24575,'0'0'-8191</inkml:trace>
</inkml:ink>
</file>

<file path=ppt/ink/ink1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2-23T12:17:28.896"/>
    </inkml:context>
    <inkml:brush xml:id="br0">
      <inkml:brushProperty name="width" value="0.05" units="cm"/>
      <inkml:brushProperty name="height" value="0.05" units="cm"/>
      <inkml:brushProperty name="color" value="#FFFFFF"/>
    </inkml:brush>
  </inkml:definitions>
  <inkml:trace contextRef="#ctx0" brushRef="#br0">0 1 24575,'5'0'0</inkml:trace>
</inkml:ink>
</file>

<file path=ppt/ink/ink1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2-23T12:17:29.725"/>
    </inkml:context>
    <inkml:brush xml:id="br0">
      <inkml:brushProperty name="width" value="0.05" units="cm"/>
      <inkml:brushProperty name="height" value="0.05" units="cm"/>
      <inkml:brushProperty name="color" value="#FFFFFF"/>
    </inkml:brush>
  </inkml:definitions>
  <inkml:trace contextRef="#ctx0" brushRef="#br0">1 0 24575,'0'0'-8191</inkml:trace>
</inkml:ink>
</file>

<file path=ppt/ink/ink1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2-23T12:17:32.796"/>
    </inkml:context>
    <inkml:brush xml:id="br0">
      <inkml:brushProperty name="width" value="0.05" units="cm"/>
      <inkml:brushProperty name="height" value="0.05" units="cm"/>
      <inkml:brushProperty name="color" value="#FFFFFF"/>
    </inkml:brush>
  </inkml:definitions>
  <inkml:trace contextRef="#ctx0" brushRef="#br0">1 1 24575,'0'0'-8191</inkml:trace>
</inkml:ink>
</file>

<file path=ppt/ink/ink1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2-23T12:17:53.944"/>
    </inkml:context>
    <inkml:brush xml:id="br0">
      <inkml:brushProperty name="width" value="0.05" units="cm"/>
      <inkml:brushProperty name="height" value="0.05" units="cm"/>
      <inkml:brushProperty name="color" value="#FFFFFF"/>
    </inkml:brush>
  </inkml:definitions>
  <inkml:trace contextRef="#ctx0" brushRef="#br0">0 1 24575,'0'0'-8191</inkml:trace>
</inkml:ink>
</file>

<file path=ppt/ink/ink1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2-23T12:17:54.785"/>
    </inkml:context>
    <inkml:brush xml:id="br0">
      <inkml:brushProperty name="width" value="0.05" units="cm"/>
      <inkml:brushProperty name="height" value="0.05" units="cm"/>
      <inkml:brushProperty name="color" value="#FFFFFF"/>
    </inkml:brush>
  </inkml:definitions>
  <inkml:trace contextRef="#ctx0" brushRef="#br0">0 0 24575,'0'0'-8191</inkml:trace>
</inkml:ink>
</file>

<file path=ppt/ink/ink1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2-23T12:17:55.508"/>
    </inkml:context>
    <inkml:brush xml:id="br0">
      <inkml:brushProperty name="width" value="0.05" units="cm"/>
      <inkml:brushProperty name="height" value="0.05" units="cm"/>
      <inkml:brushProperty name="color" value="#FFFFFF"/>
    </inkml:brush>
  </inkml:definitions>
  <inkml:trace contextRef="#ctx0" brushRef="#br0">1 0 24575,'0'0'-8191</inkml:trace>
</inkml:ink>
</file>

<file path=ppt/ink/ink1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2-23T12:17:56.476"/>
    </inkml:context>
    <inkml:brush xml:id="br0">
      <inkml:brushProperty name="width" value="0.05" units="cm"/>
      <inkml:brushProperty name="height" value="0.05" units="cm"/>
      <inkml:brushProperty name="color" value="#FFFFFF"/>
    </inkml:brush>
  </inkml:definitions>
  <inkml:trace contextRef="#ctx0" brushRef="#br0">1 0 24575,'0'0'-8191</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2-23T12:17:05.634"/>
    </inkml:context>
    <inkml:brush xml:id="br0">
      <inkml:brushProperty name="width" value="0.05" units="cm"/>
      <inkml:brushProperty name="height" value="0.05" units="cm"/>
      <inkml:brushProperty name="color" value="#FFFFFF"/>
    </inkml:brush>
  </inkml:definitions>
  <inkml:trace contextRef="#ctx0" brushRef="#br0">805 128 24575,'-658'0'0,"648"0"0,1 0 0,-1-1 0,1 0 0,0 0 0,0-1 0,-1 0 0,-15-7 0,21 7 0,1 0 0,0 1 0,0-2 0,-1 1 0,1 0 0,0 0 0,1-1 0,-1 0 0,0 1 0,1-1 0,0 0 0,-1 0 0,1-1 0,0 1 0,1 0 0,-1-1 0,0 1 0,1-1 0,0 1 0,0-1 0,-1-7 0,-1-31 0,3 54 0,0 0 0,1 1 0,1-1 0,0 0 0,1 0 0,6 18 0,-8-27 0,0 0 0,0 1 0,1-1 0,-1 0 0,1 0 0,0-1 0,0 1 0,0 0 0,0-1 0,1 1 0,-1-1 0,1 0 0,-1 1 0,1-1 0,0-1 0,0 1 0,0 0 0,0-1 0,0 1 0,0-1 0,0 0 0,0 0 0,1 0 0,-1 0 0,0-1 0,1 1 0,-1-1 0,0 0 0,1 0 0,-1 0 0,1-1 0,-1 1 0,4-2 0,63-12 0,97-18 0,-133 28 0,1-3 0,-1-1 0,55-20 0,-74 23 0,1 0 0,0 2 0,0 0 0,0 1 0,31 0 0,-32 2 0,-1-1 0,0 0 0,0-1 0,0 0 0,0-1 0,0 0 0,0-2 0,14-5 0,-28 10 0,4-2-227,0 0-1,0 0 1,0 0-1,0 1 1,9-3-1,-1 4-6598</inkml:trace>
</inkml:ink>
</file>

<file path=ppt/ink/ink20.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2-24T10:13:05.814"/>
    </inkml:context>
    <inkml:brush xml:id="br0">
      <inkml:brushProperty name="width" value="0.05" units="cm"/>
      <inkml:brushProperty name="height" value="0.05" units="cm"/>
      <inkml:brushProperty name="color" value="#33CCFF"/>
    </inkml:brush>
  </inkml:definitions>
  <inkml:trace contextRef="#ctx0" brushRef="#br0">0 1 24575</inkml:trace>
</inkml:ink>
</file>

<file path=ppt/ink/ink2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2-24T10:13:05.035"/>
    </inkml:context>
    <inkml:brush xml:id="br0">
      <inkml:brushProperty name="width" value="0.05" units="cm"/>
      <inkml:brushProperty name="height" value="0.05" units="cm"/>
      <inkml:brushProperty name="color" value="#33CCFF"/>
    </inkml:brush>
  </inkml:definitions>
  <inkml:trace contextRef="#ctx0" brushRef="#br0">0 89 24575,'9'1'0,"-1"0"0,0 1 0,0 1 0,0-1 0,0 1 0,-1 0 0,1 1 0,-1 0 0,14 9 0,14 6 0,104 63 0,-137-81 0,27 15 0,0-1 0,62 20 0,-77-29 0,54 15 0,131 24 0,-128-37 0,-1-3 0,115-6 0,-65-1 0,-70 3 0,-26 0 0,0 0 0,0-2 0,-1-1 0,1 0 0,24-7 0,8-6 0,-23 7 0,38-15 0,-53 17 0,35-7 0,-40 11 0,0-1 0,0-1 0,-1 0 0,1 0 0,-1-1 0,12-7 0,18-11 0,-28 16 0,-1 0 0,0-1 0,12-10 0,-23 17 0,0-1 0,0 1 0,-1-1 0,1 0 0,-1 0 0,1 0 0,-1 0 0,0 0 0,1 0 0,-1 0 0,0 0 0,-1 0 0,1-1 0,0 1 0,0 0 0,-1-1 0,0 1 0,1-4 0,-1 4 0,-1 1 0,1-1 0,0 0 0,-1 1 0,1-1 0,-1 1 0,1-1 0,-1 1 0,0-1 0,0 1 0,0-1 0,0 1 0,0 0 0,0 0 0,0-1 0,0 1 0,0 0 0,0 0 0,-1 0 0,1 0 0,0 0 0,-1 1 0,1-1 0,-1 0 0,1 0 0,-1 1 0,-1-1 0,-20-4 0,1 1 0,0 1 0,-1 1 0,0 1 0,1 1 0,-26 3 0,-1-1 0,-678 1 0,436-4 0,267 0 0,0-2 0,-37-8 0,32 6 0,-33-4 0,-47-5 0,1 0 0,175 48 0,115 29 0,-127-46 0,-30-7 0,38 19 0,-49-21 0,1-1 0,-1 0 0,1-1 0,1-1 0,-1 0 0,1-1 0,22 2 0,183-5 0,-94-4 0,826 3 0,-994-2 0,-43-7 0,-1-1 0,-296 3 0,253 8 0,109-2 0,-1-1 0,1-1 0,0-1 0,0-1 0,-30-11 0,0 1 0,28 10 0,-1 1 0,0 1 0,0 1 0,-42 2 0,366 0 0,-112 2 0,-139-2 0,64-1 0,-99-1 0,-1 0 0,1-1 0,0 0 0,-1-1 0,18-8 0,132-52 0,-105 36 0,-54 25 0,1 0 0,-2-1 0,1 0 0,0 0 0,-1-1 0,0 1 0,6-7 0,-11 10 0,0 1 0,1 0 0,-1 0 0,0-1 0,0 1 0,0 0 0,0 0 0,0-1 0,1 1 0,-1 0 0,0-1 0,0 1 0,0 0 0,0-1 0,0 1 0,0 0 0,0 0 0,0-1 0,0 1 0,0 0 0,0-1 0,0 1 0,0 0 0,-1-1 0,1 1 0,0 0 0,0 0 0,0-1 0,0 1 0,0 0 0,-1 0 0,1-1 0,0 1 0,0 0 0,0 0 0,-1-1 0,1 1 0,0 0 0,0 0 0,-1 0 0,1 0 0,0-1 0,-1 1 0,1 0 0,0 0 0,0 0 0,-1 0 0,1 0 0,0 0 0,-1 0 0,1 0 0,-1 0 0,-18-3 0,18 3 0,-31-2 0,1 2 0,-1 1 0,0 2 0,1 1 0,-1 1 0,1 2 0,0 1 0,-50 20 0,48-15 0,-2-2 0,1-2 0,-1 0 0,0-3 0,-39 3 0,-179-4 0,166-6 0,65 2 0,-1 1 0,-34 8 0,-23 3 0,-281-8 0,202-7 0,184 3 0,1 2 0,-1 0 0,32 10 0,86 29 0,-95-28 0,74 9 0,-89-17 0,27 1 0,0-3 0,92-5 0,-54-1 0,295 2 0,-429 0 0,1 0 0,0 2 0,0 2 0,0 1 0,-41 12 0,61-12 0,-44 14 0,-63 12 0,39-18 0,-1-2 0,-130-2 0,89-10 0,133 1 0,122 0 0,132 17 0,-193-10 0,83-2 0,-146-5 0,-2-1 0,-1 1 0,0 0 0,1 0 0,-1 0 0,1 0 0,-1 0 0,0 1 0,1 0 0,-1 0 0,0 0 0,0 0 0,1 0 0,-1 0 0,4 4 0,-7-5 0,1 0 0,-1 1 0,0-1 0,0 1 0,0-1 0,0 1 0,0-1 0,0 1 0,1-1 0,-1 1 0,-1-1 0,1 1 0,0-1 0,0 1 0,0-1 0,0 1 0,0-1 0,0 1 0,0-1 0,-1 0 0,1 1 0,0-1 0,0 1 0,-1-1 0,1 0 0,0 1 0,0-1 0,-1 1 0,1-1 0,-1 0 0,1 1 0,0-1 0,-2 1 0,-12 9 0,6-6 0,0 0 0,0-1 0,0-1 0,0 1 0,0-1 0,0-1 0,-13 2 0,-64-2 0,57-1 0,-209-2 0,277 3 0,0 1 0,0 3 0,-1 1 0,67 18 0,-82-18 0,1-1 0,0-1 0,31 0 0,68-4 0,-82 0 0,-363 0 0,311-1 0,0 2 0,0 0 0,0 0 0,0 0 0,1 1 0,-11 4 0,19-6 0,1 0 0,-1 0 0,1 0 0,-1 0 0,1 0 0,-1 1 0,1-1 0,-1 0 0,1 0 0,0 0 0,-1 1 0,1-1 0,-1 0 0,1 0 0,0 1 0,-1-1 0,1 0 0,0 1 0,-1-1 0,1 0 0,0 1 0,0-1 0,-1 0 0,1 1 0,0-1 0,0 1 0,-1 0 0,12 4 0,24-1 0,195-2 0,-174-3 0,-110 17 0,-66-5 0,93-11 0,0 2 0,0 0 0,1 2 0,-41 11 0,65-12 0,9-1 0,17 1 0,-20-3 0,82 7 0,284 32 0,-359-38 0,0 1 0,0 1 0,0 0 0,18 7 0,-29-10 0,1 0 0,-1 0 0,0 0 0,1 0 0,-1 0 0,0 0 0,1 0 0,-1 1 0,0-1 0,1 0 0,-1 0 0,0 0 0,0 0 0,1 1 0,-1-1 0,0 0 0,0 0 0,1 0 0,-1 1 0,0-1 0,0 0 0,0 1 0,1-1 0,-1 0 0,0 0 0,0 1 0,0-1 0,0 0 0,0 1 0,0-1 0,0 0 0,1 1 0,-1-1 0,0 0 0,0 1 0,0-1 0,0 0 0,0 1 0,-1-1 0,-12 6 0,-23-1 0,-128-6 0,-33 2 0,169 6 0,22 0 0,6-7 0,1 1 0,-1-1 0,0 1 0,1-1 0,-1 1 0,1-1 0,-1 1 0,1-1 0,-1 0 0,1 1 0,0-1 0,-1 0 0,1 0 0,-1 1 0,1-1 0,0 0 0,-1 0 0,1 0 0,-1 0 0,2 0 0,18 5 0,32 1 0,11 2 0,37 5 0,-52-8 0,-46-4 0,1-1 0,0 1 0,-1-1 0,1 1 0,-1 0 0,1 0 0,-1 0 0,0 1 0,0-1 0,1 0 0,1 3 0,-3-4 0,-1 0 0,0 1 0,1-1 0,-1 1 0,0-1 0,1 0 0,-1 1 0,0-1 0,1 1 0,-1-1 0,0 1 0,0 0 0,0-1 0,1 1 0,-1-1 0,0 1 0,0-1 0,0 1 0,0-1 0,0 1 0,0 0 0,0 0 0,-1 0 0,1 0 0,-1 0 0,1 0 0,-1 0 0,1-1 0,-1 1 0,0 0 0,1 0 0,-1-1 0,0 1 0,1 0 0,-1-1 0,0 1 0,0-1 0,-1 2 0,-4 1 0,-1 0 0,1-1 0,-1 1 0,1-1 0,-1-1 0,0 1 0,0-1 0,-7 0 0,-61 0 0,52-1 0,-28-1 0,31 0 0,15 1 0,7 0 0,114-1-1365,-86 1-5461</inkml:trace>
</inkml:ink>
</file>

<file path=ppt/ink/ink2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2-24T10:13:07.601"/>
    </inkml:context>
    <inkml:brush xml:id="br0">
      <inkml:brushProperty name="width" value="0.05" units="cm"/>
      <inkml:brushProperty name="height" value="0.05" units="cm"/>
      <inkml:brushProperty name="color" value="#33CCFF"/>
    </inkml:brush>
  </inkml:definitions>
  <inkml:trace contextRef="#ctx0" brushRef="#br0">0 1 24575,'0'0'-8191</inkml:trace>
</inkml:ink>
</file>

<file path=ppt/ink/ink2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2-24T10:13:08.466"/>
    </inkml:context>
    <inkml:brush xml:id="br0">
      <inkml:brushProperty name="width" value="0.05" units="cm"/>
      <inkml:brushProperty name="height" value="0.05" units="cm"/>
      <inkml:brushProperty name="color" value="#33CCFF"/>
    </inkml:brush>
  </inkml:definitions>
  <inkml:trace contextRef="#ctx0" brushRef="#br0">1 1 24575,'0'0'-8191</inkml:trace>
</inkml:ink>
</file>

<file path=ppt/ink/ink2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2-24T13:21:39.316"/>
    </inkml:context>
    <inkml:brush xml:id="br0">
      <inkml:brushProperty name="width" value="0.05" units="cm"/>
      <inkml:brushProperty name="height" value="0.05" units="cm"/>
      <inkml:brushProperty name="color" value="#33CCFF"/>
    </inkml:brush>
  </inkml:definitions>
  <inkml:trace contextRef="#ctx0" brushRef="#br0">0 89 24575,'9'1'0,"-1"0"0,0 1 0,0 1 0,0-1 0,0 1 0,-1 0 0,1 1 0,-1 0 0,14 9 0,14 6 0,104 63 0,-137-81 0,27 15 0,0-1 0,62 20 0,-77-29 0,54 15 0,131 24 0,-128-37 0,-1-3 0,115-6 0,-65-1 0,-70 3 0,-26 0 0,0 0 0,0-2 0,-1-1 0,1 0 0,24-7 0,8-6 0,-23 7 0,38-15 0,-53 17 0,35-7 0,-40 11 0,0-1 0,0-1 0,-1 0 0,1 0 0,-1-1 0,12-7 0,18-11 0,-28 16 0,-1 0 0,0-1 0,12-10 0,-23 17 0,0-1 0,0 1 0,-1-1 0,1 0 0,-1 0 0,1 0 0,-1 0 0,0 0 0,1 0 0,-1 0 0,0 0 0,-1 0 0,1-1 0,0 1 0,0 0 0,-1-1 0,0 1 0,1-4 0,-1 4 0,-1 1 0,1-1 0,0 0 0,-1 1 0,1-1 0,-1 1 0,1-1 0,-1 1 0,0-1 0,0 1 0,0-1 0,0 1 0,0 0 0,0 0 0,0-1 0,0 1 0,0 0 0,0 0 0,-1 0 0,1 0 0,0 0 0,-1 1 0,1-1 0,-1 0 0,1 0 0,-1 1 0,-1-1 0,-20-4 0,1 1 0,0 1 0,-1 1 0,0 1 0,1 1 0,-26 3 0,-1-1 0,-678 1 0,436-4 0,267 0 0,0-2 0,-37-8 0,32 6 0,-33-4 0,-47-5 0,1 0 0,175 48 0,115 29 0,-127-46 0,-30-7 0,38 19 0,-49-21 0,1-1 0,-1 0 0,1-1 0,1-1 0,-1 0 0,1-1 0,22 2 0,183-5 0,-94-4 0,826 3 0,-994-2 0,-43-7 0,-1-1 0,-296 3 0,253 8 0,109-2 0,-1-1 0,1-1 0,0-1 0,0-1 0,-30-11 0,0 1 0,28 10 0,-1 1 0,0 1 0,0 1 0,-42 2 0,366 0 0,-112 2 0,-139-2 0,64-1 0,-99-1 0,-1 0 0,1-1 0,0 0 0,-1-1 0,18-8 0,132-52 0,-105 36 0,-54 25 0,1 0 0,-2-1 0,1 0 0,0 0 0,-1-1 0,0 1 0,6-7 0,-11 10 0,0 1 0,1 0 0,-1 0 0,0-1 0,0 1 0,0 0 0,0 0 0,0-1 0,1 1 0,-1 0 0,0-1 0,0 1 0,0 0 0,0-1 0,0 1 0,0 0 0,0 0 0,0-1 0,0 1 0,0 0 0,0-1 0,0 1 0,0 0 0,-1-1 0,1 1 0,0 0 0,0 0 0,0-1 0,0 1 0,0 0 0,-1 0 0,1-1 0,0 1 0,0 0 0,0 0 0,-1-1 0,1 1 0,0 0 0,0 0 0,-1 0 0,1 0 0,0-1 0,-1 1 0,1 0 0,0 0 0,0 0 0,-1 0 0,1 0 0,0 0 0,-1 0 0,1 0 0,-1 0 0,-18-3 0,18 3 0,-31-2 0,1 2 0,-1 1 0,0 2 0,1 1 0,-1 1 0,1 2 0,0 1 0,-50 20 0,48-15 0,-2-2 0,1-2 0,-1 0 0,0-3 0,-39 3 0,-179-4 0,166-6 0,65 2 0,-1 1 0,-34 8 0,-23 3 0,-281-8 0,202-7 0,184 3 0,1 2 0,-1 0 0,32 10 0,86 29 0,-95-28 0,74 9 0,-89-17 0,27 1 0,0-3 0,92-5 0,-54-1 0,295 2 0,-429 0 0,1 0 0,0 2 0,0 2 0,0 1 0,-41 12 0,61-12 0,-44 14 0,-63 12 0,39-18 0,-1-2 0,-130-2 0,89-10 0,133 1 0,122 0 0,132 17 0,-193-10 0,83-2 0,-146-5 0,-2-1 0,-1 1 0,0 0 0,1 0 0,-1 0 0,1 0 0,-1 0 0,0 1 0,1 0 0,-1 0 0,0 0 0,0 0 0,1 0 0,-1 0 0,4 4 0,-7-5 0,1 0 0,-1 1 0,0-1 0,0 1 0,0-1 0,0 1 0,0-1 0,0 1 0,1-1 0,-1 1 0,-1-1 0,1 1 0,0-1 0,0 1 0,0-1 0,0 1 0,0-1 0,0 1 0,0-1 0,-1 0 0,1 1 0,0-1 0,0 1 0,-1-1 0,1 0 0,0 1 0,0-1 0,-1 1 0,1-1 0,-1 0 0,1 1 0,0-1 0,-2 1 0,-12 9 0,6-6 0,0 0 0,0-1 0,0-1 0,0 1 0,0-1 0,0-1 0,-13 2 0,-64-2 0,57-1 0,-209-2 0,277 3 0,0 1 0,0 3 0,-1 1 0,67 18 0,-82-18 0,1-1 0,0-1 0,31 0 0,68-4 0,-82 0 0,-363 0 0,311-1 0,0 2 0,0 0 0,0 0 0,0 0 0,1 1 0,-11 4 0,19-6 0,1 0 0,-1 0 0,1 0 0,-1 0 0,1 0 0,-1 1 0,1-1 0,-1 0 0,1 0 0,0 0 0,-1 1 0,1-1 0,-1 0 0,1 0 0,0 1 0,-1-1 0,1 0 0,0 1 0,-1-1 0,1 0 0,0 1 0,0-1 0,-1 0 0,1 1 0,0-1 0,0 1 0,-1 0 0,12 4 0,24-1 0,195-2 0,-174-3 0,-110 17 0,-66-5 0,93-11 0,0 2 0,0 0 0,1 2 0,-41 11 0,65-12 0,9-1 0,17 1 0,-20-3 0,82 7 0,284 32 0,-359-38 0,0 1 0,0 1 0,0 0 0,18 7 0,-29-10 0,1 0 0,-1 0 0,0 0 0,1 0 0,-1 0 0,0 0 0,1 0 0,-1 1 0,0-1 0,1 0 0,-1 0 0,0 0 0,0 0 0,1 1 0,-1-1 0,0 0 0,0 0 0,1 0 0,-1 1 0,0-1 0,0 0 0,0 1 0,1-1 0,-1 0 0,0 0 0,0 1 0,0-1 0,0 0 0,0 1 0,0-1 0,0 0 0,1 1 0,-1-1 0,0 0 0,0 1 0,0-1 0,0 0 0,0 1 0,-1-1 0,-12 6 0,-23-1 0,-128-6 0,-33 2 0,169 6 0,22 0 0,6-7 0,1 1 0,-1-1 0,0 1 0,1-1 0,-1 1 0,1-1 0,-1 1 0,1-1 0,-1 0 0,1 1 0,0-1 0,-1 0 0,1 0 0,-1 1 0,1-1 0,0 0 0,-1 0 0,1 0 0,-1 0 0,2 0 0,18 5 0,32 1 0,11 2 0,37 5 0,-52-8 0,-46-4 0,1-1 0,0 1 0,-1-1 0,1 1 0,-1 0 0,1 0 0,-1 0 0,0 1 0,0-1 0,1 0 0,1 3 0,-3-4 0,-1 0 0,0 1 0,1-1 0,-1 1 0,0-1 0,1 0 0,-1 1 0,0-1 0,1 1 0,-1-1 0,0 1 0,0 0 0,0-1 0,1 1 0,-1-1 0,0 1 0,0-1 0,0 1 0,0-1 0,0 1 0,0 0 0,0 0 0,-1 0 0,1 0 0,-1 0 0,1 0 0,-1 0 0,1-1 0,-1 1 0,0 0 0,1 0 0,-1-1 0,0 1 0,1 0 0,-1-1 0,0 1 0,0-1 0,-1 2 0,-4 1 0,-1 0 0,1-1 0,-1 1 0,1-1 0,-1-1 0,0 1 0,0-1 0,-7 0 0,-61 0 0,52-1 0,-28-1 0,31 0 0,15 1 0,7 0 0,114-1-1365,-86 1-5461</inkml:trace>
</inkml:ink>
</file>

<file path=ppt/ink/ink2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2-24T13:21:39.317"/>
    </inkml:context>
    <inkml:brush xml:id="br0">
      <inkml:brushProperty name="width" value="0.05" units="cm"/>
      <inkml:brushProperty name="height" value="0.05" units="cm"/>
      <inkml:brushProperty name="color" value="#33CCFF"/>
    </inkml:brush>
  </inkml:definitions>
  <inkml:trace contextRef="#ctx0" brushRef="#br0">0 1 24575,'0'0'-8191</inkml:trace>
</inkml:ink>
</file>

<file path=ppt/ink/ink3.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2-23T12:17:08.105"/>
    </inkml:context>
    <inkml:brush xml:id="br0">
      <inkml:brushProperty name="width" value="0.05" units="cm"/>
      <inkml:brushProperty name="height" value="0.05" units="cm"/>
      <inkml:brushProperty name="color" value="#FFFFFF"/>
    </inkml:brush>
  </inkml:definitions>
  <inkml:trace contextRef="#ctx0" brushRef="#br0">1 58 24575,'9'-1'0,"1"0"0,-1-1 0,1 1 0,14-7 0,28-4 0,67 9 0,-87 4 0,0-2 0,0-1 0,41-7 0,-25 1-341,0 2 0,0 2-1,64 3 1,-88 2-6485</inkml:trace>
</inkml:ink>
</file>

<file path=ppt/ink/ink4.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2-23T12:17:10.439"/>
    </inkml:context>
    <inkml:brush xml:id="br0">
      <inkml:brushProperty name="width" value="0.05" units="cm"/>
      <inkml:brushProperty name="height" value="0.05" units="cm"/>
      <inkml:brushProperty name="color" value="#FFFFFF"/>
    </inkml:brush>
  </inkml:definitions>
  <inkml:trace contextRef="#ctx0" brushRef="#br0">848 33 24575,'-23'1'0,"1"1"0,-1 1 0,-32 8 0,18-5 0,-1-2 0,0-2 0,-54-2 0,47-1 0,36 1 0,0-1 0,1 0 0,-1 0 0,0-1 0,0 0 0,1-1 0,0 0 0,-1 0 0,1-1 0,0 0 0,-7-5 0,6 4 0,-1 1 0,1 0 0,-1 1 0,1 0 0,-1 0 0,0 1 0,0 0 0,-14 0 0,-86 3 0,55 1 0,-14-1-1365,39-1-5461</inkml:trace>
</inkml:ink>
</file>

<file path=ppt/ink/ink5.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2-23T12:17:13.295"/>
    </inkml:context>
    <inkml:brush xml:id="br0">
      <inkml:brushProperty name="width" value="0.05" units="cm"/>
      <inkml:brushProperty name="height" value="0.05" units="cm"/>
      <inkml:brushProperty name="color" value="#FFFFFF"/>
    </inkml:brush>
  </inkml:definitions>
  <inkml:trace contextRef="#ctx0" brushRef="#br0">0 3 24575,'3'3'0,"1"0"0,-1-1 0,1 0 0,0 1 0,0-1 0,0 0 0,0-1 0,0 1 0,0-1 0,0 0 0,0 0 0,7 1 0,56 2 0,-52-3 0,227-1 0,-108-1 0,-125 1 0,-1 0 0,1-1 0,-1 0 0,1 0 0,-1-1 0,13-4 0,-21 6 0,1 0 0,-1 0 0,0 0 0,1 0 0,-1 0 0,0-1 0,0 1 0,1 0 0,-1 0 0,0 0 0,0 0 0,1 0 0,-1 0 0,0 0 0,0-1 0,1 1 0,-1 0 0,0 0 0,0 0 0,0 0 0,1-1 0,-1 1 0,0 0 0,0 0 0,0-1 0,0 1 0,1 0 0,-1 0 0,0-1 0,0 1 0,0 0 0,0 0 0,0-1 0,0 1 0,0 0 0,0-1 0,0 1 0,0 0 0,0-1 0,-11-4 0,-20 1 0,11 4 0,1 1 0,0 0 0,-32 8 0,-8 1 0,-250-2 0,249-9 0,97 1 0,0-1 0,0-2 0,48-11 0,-46 8 0,0 2 0,0 1 0,63 4 0,-46 0 0,-38 0 0,0 1 0,0 1 0,20 5 0,-17-3 0,38 5 0,42-9 0,-165-2-1365,38 1-5461</inkml:trace>
</inkml:ink>
</file>

<file path=ppt/ink/ink6.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2-23T12:17:14.040"/>
    </inkml:context>
    <inkml:brush xml:id="br0">
      <inkml:brushProperty name="width" value="0.05" units="cm"/>
      <inkml:brushProperty name="height" value="0.05" units="cm"/>
      <inkml:brushProperty name="color" value="#FFFFFF"/>
    </inkml:brush>
  </inkml:definitions>
  <inkml:trace contextRef="#ctx0" brushRef="#br0">1 6 24575,'5'-5'0</inkml:trace>
</inkml:ink>
</file>

<file path=ppt/ink/ink7.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2-23T12:17:16.099"/>
    </inkml:context>
    <inkml:brush xml:id="br0">
      <inkml:brushProperty name="width" value="0.05" units="cm"/>
      <inkml:brushProperty name="height" value="0.05" units="cm"/>
      <inkml:brushProperty name="color" value="#FFFFFF"/>
    </inkml:brush>
  </inkml:definitions>
  <inkml:trace contextRef="#ctx0" brushRef="#br0">143 86 24575,'405'0'0,"-862"0"0,446 0 0,3 1 0,1-1 0,0 0 0,-1-1 0,1 1 0,0-1 0,0-1 0,-1 0 0,-12-4 0,20 6 0,0 0 0,0 0 0,1 0 0,-1 0 0,0 0 0,0 0 0,0 0 0,1 0 0,-1 0 0,0-1 0,0 1 0,1 0 0,-1 0 0,0 0 0,0 0 0,0 0 0,1 0 0,-1 0 0,0 0 0,0-1 0,0 1 0,0 0 0,1 0 0,-1 0 0,0 0 0,0-1 0,0 1 0,0 0 0,0 0 0,1 0 0,-1-1 0,0 1 0,0 0 0,0 0 0,0-1 0,0 1 0,0 0 0,0 0 0,0-1 0,0 1 0,0 0 0,0 0 0,0 0 0,0-1 0,0 1 0,0 0 0,0 0 0,0-1 0,0 1 0,-1 0 0,1 0 0,0 0 0,0-1 0,0 1 0,0 0 0,0 0 0,-1 0 0,1-1 0,0 1 0,0 0 0,0 0 0,0 0 0,-1 0 0,1 0 0,0 0 0,0-1 0,-1 1 0,20-4 0,19-1 0,94-17 0,-86 12 0,0 2 0,70-4 0,92 9 0,-134 3 0,-175 0-1365,74 0-5461</inkml:trace>
</inkml:ink>
</file>

<file path=ppt/ink/ink8.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2-23T12:17:20.757"/>
    </inkml:context>
    <inkml:brush xml:id="br0">
      <inkml:brushProperty name="width" value="0.05" units="cm"/>
      <inkml:brushProperty name="height" value="0.05" units="cm"/>
      <inkml:brushProperty name="color" value="#FFFFFF"/>
    </inkml:brush>
  </inkml:definitions>
  <inkml:trace contextRef="#ctx0" brushRef="#br0">202 146 24575,'15'0'0,"-1"-1"0,1 0 0,0 0 0,25-8 0,-15 3 0,1 1 0,-1 1 0,33-1 0,80 6 0,-73 0 0,146 0 0,-718-1 0,485-2 0,0 0 0,-26-6 0,-13-2 0,3 7 0,40 3 0,0 0 0,-1-2 0,-28-6 0,45 8 0,1-1 0,-1 1 0,1-1 0,-1 1 0,1-1 0,-1 1 0,1-1 0,0 0 0,-1 0 0,1 0 0,0 0 0,0 0 0,-1 0 0,1 0 0,0 0 0,0 0 0,0-1 0,0 1 0,1 0 0,-1-1 0,0 1 0,0-2 0,1 1 0,0 1 0,0 0 0,0 0 0,0-1 0,0 1 0,0 0 0,0 0 0,1-1 0,-1 1 0,1 0 0,-1 0 0,1 0 0,-1-1 0,1 1 0,0 0 0,-1 0 0,1 0 0,0 0 0,0 0 0,0 0 0,0 1 0,0-1 0,0 0 0,0 0 0,0 1 0,2-2 0,5-2 0,0 0 0,0 0 0,1 1 0,-1 0 0,1 1 0,0 0 0,0 0 0,12-1 0,77 1 0,-77 2 0,333 3 0,-329-1 0,0 0 0,33 8 0,31 3 0,-81-12 0,-1-1 0,0 1 0,1 0 0,-1 1 0,0 0 0,12 4 0,-15-4 0,-1 0 0,1 1 0,-1-1 0,0 0 0,0 1 0,0 0 0,0 0 0,0 0 0,0 0 0,-1 0 0,0 0 0,1 1 0,1 5 0,10 22 0,-11-22 0,1 1 0,1-1 0,-1 0 0,2 0 0,6 10 0,-10-17 0,-1-1 0,1 1 0,0 0 0,-1-1 0,1 1 0,0-1 0,0 0 0,0 0 0,0 1 0,0-1 0,0-1 0,1 1 0,-1 0 0,0 0 0,0-1 0,1 1 0,-1-1 0,0 0 0,1 0 0,-1 0 0,0 0 0,1 0 0,-1 0 0,0-1 0,1 1 0,-1-1 0,4-1 0,-2 0 0,0 1 0,0-1 0,0-1 0,-1 1 0,1-1 0,-1 1 0,1-1 0,-1 0 0,0 0 0,0 0 0,0-1 0,-1 1 0,1-1 0,-1 0 0,0 1 0,0-1 0,0 0 0,0 0 0,-1 0 0,0-1 0,0 1 0,1-6 0,1-7 0,-1-1 0,0 1 0,-3-35 0,1 56 0,-1 1 0,0 0 0,0 0 0,0 0 0,-1-1 0,1 1 0,-1-1 0,-4 7 0,4-7 0,0-1 0,0 1 0,0-1 0,-1 1 0,1-1 0,-1 0 0,0 0 0,0-1 0,0 1 0,0 0 0,0-1 0,-1 0 0,1 0 0,-8 3 0,-7 0 0,-1-2 0,-1 0 0,1-1 0,0-1 0,0-1 0,-36-3 0,1 0 0,22 2 0,-196-10 0,-4-8 0,203 12 342,28 6-424,0 1 1,0-1 0,0 1 0,0-1-1,0 0 1,0 1 0,0-1-1,0 0 1,1 0 0,-1 0 0,0 0-1,0 0 1,1 0 0,-1 0 0,0 0-1,1 0 1,-1 0 0,1 0 0,0 0-1,-1-3 1,1-7-6745</inkml:trace>
</inkml:ink>
</file>

<file path=ppt/ink/ink9.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2-02-23T12:17:22.473"/>
    </inkml:context>
    <inkml:brush xml:id="br0">
      <inkml:brushProperty name="width" value="0.05" units="cm"/>
      <inkml:brushProperty name="height" value="0.05" units="cm"/>
      <inkml:brushProperty name="color" value="#FFFFFF"/>
    </inkml:brush>
  </inkml:definitions>
  <inkml:trace contextRef="#ctx0" brushRef="#br0">1 1 24575,'0'8'0,"1"-1"0,0 1 0,1-1 0,-1 1 0,1-1 0,6 14 0,24 42 0,-17-34 0,-11-22 0,-1 0 0,1-1 0,1 1 0,-1-1 0,7 8 0,-8-11 0,0-1 0,0 0 0,0 1 0,1-1 0,-1 0 0,0-1 0,1 1 0,-1 0 0,1-1 0,0 0 0,-1 0 0,8 1 0,25 2 0,0-2 0,66-5 0,-22-1 0,12 6 0,75-5 0,-144-1-1365,-4-2-5461</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E"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BC647C7-0248-4F1B-A9C4-92C2D68ED902}" type="datetimeFigureOut">
              <a:rPr lang="en-IE" smtClean="0"/>
              <a:t>04/06/2024</a:t>
            </a:fld>
            <a:endParaRPr lang="en-IE"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E"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E"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9C907CE-53FC-4C3F-8D4B-7B90A79A5A24}" type="slidenum">
              <a:rPr lang="en-IE" smtClean="0"/>
              <a:t>‹#›</a:t>
            </a:fld>
            <a:endParaRPr lang="en-IE" dirty="0"/>
          </a:p>
        </p:txBody>
      </p:sp>
    </p:spTree>
    <p:extLst>
      <p:ext uri="{BB962C8B-B14F-4D97-AF65-F5344CB8AC3E}">
        <p14:creationId xmlns:p14="http://schemas.microsoft.com/office/powerpoint/2010/main" val="38497480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F86BBF-4B85-4D71-9748-6E4DC1EF964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E"/>
          </a:p>
        </p:txBody>
      </p:sp>
      <p:sp>
        <p:nvSpPr>
          <p:cNvPr id="3" name="Subtitle 2">
            <a:extLst>
              <a:ext uri="{FF2B5EF4-FFF2-40B4-BE49-F238E27FC236}">
                <a16:creationId xmlns:a16="http://schemas.microsoft.com/office/drawing/2014/main" id="{A3B0C617-96B3-4E6C-8260-752541C59F3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E"/>
          </a:p>
        </p:txBody>
      </p:sp>
      <p:sp>
        <p:nvSpPr>
          <p:cNvPr id="4" name="Date Placeholder 3">
            <a:extLst>
              <a:ext uri="{FF2B5EF4-FFF2-40B4-BE49-F238E27FC236}">
                <a16:creationId xmlns:a16="http://schemas.microsoft.com/office/drawing/2014/main" id="{CAD8A95C-0FFC-498B-93C5-AC59EE1A3325}"/>
              </a:ext>
            </a:extLst>
          </p:cNvPr>
          <p:cNvSpPr>
            <a:spLocks noGrp="1"/>
          </p:cNvSpPr>
          <p:nvPr>
            <p:ph type="dt" sz="half" idx="10"/>
          </p:nvPr>
        </p:nvSpPr>
        <p:spPr/>
        <p:txBody>
          <a:bodyPr/>
          <a:lstStyle/>
          <a:p>
            <a:fld id="{9D4DF221-CB2E-4F94-AE13-4CC950482E9D}" type="datetimeFigureOut">
              <a:rPr lang="en-IE" smtClean="0"/>
              <a:t>04/06/2024</a:t>
            </a:fld>
            <a:endParaRPr lang="en-IE" dirty="0"/>
          </a:p>
        </p:txBody>
      </p:sp>
      <p:sp>
        <p:nvSpPr>
          <p:cNvPr id="5" name="Footer Placeholder 4">
            <a:extLst>
              <a:ext uri="{FF2B5EF4-FFF2-40B4-BE49-F238E27FC236}">
                <a16:creationId xmlns:a16="http://schemas.microsoft.com/office/drawing/2014/main" id="{AC3DE98C-343C-4EE7-8121-50B346A416E8}"/>
              </a:ext>
            </a:extLst>
          </p:cNvPr>
          <p:cNvSpPr>
            <a:spLocks noGrp="1"/>
          </p:cNvSpPr>
          <p:nvPr>
            <p:ph type="ftr" sz="quarter" idx="11"/>
          </p:nvPr>
        </p:nvSpPr>
        <p:spPr/>
        <p:txBody>
          <a:bodyPr/>
          <a:lstStyle/>
          <a:p>
            <a:endParaRPr lang="en-IE" dirty="0"/>
          </a:p>
        </p:txBody>
      </p:sp>
      <p:sp>
        <p:nvSpPr>
          <p:cNvPr id="6" name="Slide Number Placeholder 5">
            <a:extLst>
              <a:ext uri="{FF2B5EF4-FFF2-40B4-BE49-F238E27FC236}">
                <a16:creationId xmlns:a16="http://schemas.microsoft.com/office/drawing/2014/main" id="{CBBBD84A-E3BA-41E3-8850-5745BEA4DE1D}"/>
              </a:ext>
            </a:extLst>
          </p:cNvPr>
          <p:cNvSpPr>
            <a:spLocks noGrp="1"/>
          </p:cNvSpPr>
          <p:nvPr>
            <p:ph type="sldNum" sz="quarter" idx="12"/>
          </p:nvPr>
        </p:nvSpPr>
        <p:spPr/>
        <p:txBody>
          <a:bodyPr/>
          <a:lstStyle/>
          <a:p>
            <a:fld id="{533F267C-97F2-4B8C-944C-1AAB29AD41ED}" type="slidenum">
              <a:rPr lang="en-IE" smtClean="0"/>
              <a:t>‹#›</a:t>
            </a:fld>
            <a:endParaRPr lang="en-IE" dirty="0"/>
          </a:p>
        </p:txBody>
      </p:sp>
    </p:spTree>
    <p:extLst>
      <p:ext uri="{BB962C8B-B14F-4D97-AF65-F5344CB8AC3E}">
        <p14:creationId xmlns:p14="http://schemas.microsoft.com/office/powerpoint/2010/main" val="8017300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D58359-5480-4808-814A-04DBB8CA1463}"/>
              </a:ext>
            </a:extLst>
          </p:cNvPr>
          <p:cNvSpPr>
            <a:spLocks noGrp="1"/>
          </p:cNvSpPr>
          <p:nvPr>
            <p:ph type="title"/>
          </p:nvPr>
        </p:nvSpPr>
        <p:spPr/>
        <p:txBody>
          <a:bodyPr/>
          <a:lstStyle/>
          <a:p>
            <a:r>
              <a:rPr lang="en-US"/>
              <a:t>Click to edit Master title style</a:t>
            </a:r>
            <a:endParaRPr lang="en-IE"/>
          </a:p>
        </p:txBody>
      </p:sp>
      <p:sp>
        <p:nvSpPr>
          <p:cNvPr id="3" name="Vertical Text Placeholder 2">
            <a:extLst>
              <a:ext uri="{FF2B5EF4-FFF2-40B4-BE49-F238E27FC236}">
                <a16:creationId xmlns:a16="http://schemas.microsoft.com/office/drawing/2014/main" id="{2B3CACFC-39C2-4DAA-93F1-6E69FBFB444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12C9C744-4FB7-406F-8D46-600FA7DF0544}"/>
              </a:ext>
            </a:extLst>
          </p:cNvPr>
          <p:cNvSpPr>
            <a:spLocks noGrp="1"/>
          </p:cNvSpPr>
          <p:nvPr>
            <p:ph type="dt" sz="half" idx="10"/>
          </p:nvPr>
        </p:nvSpPr>
        <p:spPr/>
        <p:txBody>
          <a:bodyPr/>
          <a:lstStyle/>
          <a:p>
            <a:fld id="{9D4DF221-CB2E-4F94-AE13-4CC950482E9D}" type="datetimeFigureOut">
              <a:rPr lang="en-IE" smtClean="0"/>
              <a:t>04/06/2024</a:t>
            </a:fld>
            <a:endParaRPr lang="en-IE" dirty="0"/>
          </a:p>
        </p:txBody>
      </p:sp>
      <p:sp>
        <p:nvSpPr>
          <p:cNvPr id="5" name="Footer Placeholder 4">
            <a:extLst>
              <a:ext uri="{FF2B5EF4-FFF2-40B4-BE49-F238E27FC236}">
                <a16:creationId xmlns:a16="http://schemas.microsoft.com/office/drawing/2014/main" id="{DF0F7AAD-5925-4D7D-9477-FE0802960302}"/>
              </a:ext>
            </a:extLst>
          </p:cNvPr>
          <p:cNvSpPr>
            <a:spLocks noGrp="1"/>
          </p:cNvSpPr>
          <p:nvPr>
            <p:ph type="ftr" sz="quarter" idx="11"/>
          </p:nvPr>
        </p:nvSpPr>
        <p:spPr/>
        <p:txBody>
          <a:bodyPr/>
          <a:lstStyle/>
          <a:p>
            <a:endParaRPr lang="en-IE" dirty="0"/>
          </a:p>
        </p:txBody>
      </p:sp>
      <p:sp>
        <p:nvSpPr>
          <p:cNvPr id="6" name="Slide Number Placeholder 5">
            <a:extLst>
              <a:ext uri="{FF2B5EF4-FFF2-40B4-BE49-F238E27FC236}">
                <a16:creationId xmlns:a16="http://schemas.microsoft.com/office/drawing/2014/main" id="{5E07D35C-CEFA-44E5-B2CB-EC7C51DC3D97}"/>
              </a:ext>
            </a:extLst>
          </p:cNvPr>
          <p:cNvSpPr>
            <a:spLocks noGrp="1"/>
          </p:cNvSpPr>
          <p:nvPr>
            <p:ph type="sldNum" sz="quarter" idx="12"/>
          </p:nvPr>
        </p:nvSpPr>
        <p:spPr/>
        <p:txBody>
          <a:bodyPr/>
          <a:lstStyle/>
          <a:p>
            <a:fld id="{533F267C-97F2-4B8C-944C-1AAB29AD41ED}" type="slidenum">
              <a:rPr lang="en-IE" smtClean="0"/>
              <a:t>‹#›</a:t>
            </a:fld>
            <a:endParaRPr lang="en-IE" dirty="0"/>
          </a:p>
        </p:txBody>
      </p:sp>
    </p:spTree>
    <p:extLst>
      <p:ext uri="{BB962C8B-B14F-4D97-AF65-F5344CB8AC3E}">
        <p14:creationId xmlns:p14="http://schemas.microsoft.com/office/powerpoint/2010/main" val="5148984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A4CA523-B075-45AB-87DA-83CB965ACA68}"/>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E"/>
          </a:p>
        </p:txBody>
      </p:sp>
      <p:sp>
        <p:nvSpPr>
          <p:cNvPr id="3" name="Vertical Text Placeholder 2">
            <a:extLst>
              <a:ext uri="{FF2B5EF4-FFF2-40B4-BE49-F238E27FC236}">
                <a16:creationId xmlns:a16="http://schemas.microsoft.com/office/drawing/2014/main" id="{9A5DB4D1-55A4-44FE-97EE-0B45614DD70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578FD859-472D-4B06-98BC-0020D3A23CF5}"/>
              </a:ext>
            </a:extLst>
          </p:cNvPr>
          <p:cNvSpPr>
            <a:spLocks noGrp="1"/>
          </p:cNvSpPr>
          <p:nvPr>
            <p:ph type="dt" sz="half" idx="10"/>
          </p:nvPr>
        </p:nvSpPr>
        <p:spPr/>
        <p:txBody>
          <a:bodyPr/>
          <a:lstStyle/>
          <a:p>
            <a:fld id="{9D4DF221-CB2E-4F94-AE13-4CC950482E9D}" type="datetimeFigureOut">
              <a:rPr lang="en-IE" smtClean="0"/>
              <a:t>04/06/2024</a:t>
            </a:fld>
            <a:endParaRPr lang="en-IE" dirty="0"/>
          </a:p>
        </p:txBody>
      </p:sp>
      <p:sp>
        <p:nvSpPr>
          <p:cNvPr id="5" name="Footer Placeholder 4">
            <a:extLst>
              <a:ext uri="{FF2B5EF4-FFF2-40B4-BE49-F238E27FC236}">
                <a16:creationId xmlns:a16="http://schemas.microsoft.com/office/drawing/2014/main" id="{B068BDF4-0311-415A-AF96-5288C5CAEACF}"/>
              </a:ext>
            </a:extLst>
          </p:cNvPr>
          <p:cNvSpPr>
            <a:spLocks noGrp="1"/>
          </p:cNvSpPr>
          <p:nvPr>
            <p:ph type="ftr" sz="quarter" idx="11"/>
          </p:nvPr>
        </p:nvSpPr>
        <p:spPr/>
        <p:txBody>
          <a:bodyPr/>
          <a:lstStyle/>
          <a:p>
            <a:endParaRPr lang="en-IE" dirty="0"/>
          </a:p>
        </p:txBody>
      </p:sp>
      <p:sp>
        <p:nvSpPr>
          <p:cNvPr id="6" name="Slide Number Placeholder 5">
            <a:extLst>
              <a:ext uri="{FF2B5EF4-FFF2-40B4-BE49-F238E27FC236}">
                <a16:creationId xmlns:a16="http://schemas.microsoft.com/office/drawing/2014/main" id="{31752A0C-763B-48A5-8097-842B203E7091}"/>
              </a:ext>
            </a:extLst>
          </p:cNvPr>
          <p:cNvSpPr>
            <a:spLocks noGrp="1"/>
          </p:cNvSpPr>
          <p:nvPr>
            <p:ph type="sldNum" sz="quarter" idx="12"/>
          </p:nvPr>
        </p:nvSpPr>
        <p:spPr/>
        <p:txBody>
          <a:bodyPr/>
          <a:lstStyle/>
          <a:p>
            <a:fld id="{533F267C-97F2-4B8C-944C-1AAB29AD41ED}" type="slidenum">
              <a:rPr lang="en-IE" smtClean="0"/>
              <a:t>‹#›</a:t>
            </a:fld>
            <a:endParaRPr lang="en-IE" dirty="0"/>
          </a:p>
        </p:txBody>
      </p:sp>
    </p:spTree>
    <p:extLst>
      <p:ext uri="{BB962C8B-B14F-4D97-AF65-F5344CB8AC3E}">
        <p14:creationId xmlns:p14="http://schemas.microsoft.com/office/powerpoint/2010/main" val="27367069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C4F1BC-ADAB-49FE-89C0-A997F53D5D41}"/>
              </a:ext>
            </a:extLst>
          </p:cNvPr>
          <p:cNvSpPr>
            <a:spLocks noGrp="1"/>
          </p:cNvSpPr>
          <p:nvPr>
            <p:ph type="title"/>
          </p:nvPr>
        </p:nvSpPr>
        <p:spPr/>
        <p:txBody>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7DF8B36A-7689-485A-BD36-2620AA864A1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C55C65D4-998F-4DA5-ACD0-2434A158E286}"/>
              </a:ext>
            </a:extLst>
          </p:cNvPr>
          <p:cNvSpPr>
            <a:spLocks noGrp="1"/>
          </p:cNvSpPr>
          <p:nvPr>
            <p:ph type="dt" sz="half" idx="10"/>
          </p:nvPr>
        </p:nvSpPr>
        <p:spPr/>
        <p:txBody>
          <a:bodyPr/>
          <a:lstStyle/>
          <a:p>
            <a:fld id="{9D4DF221-CB2E-4F94-AE13-4CC950482E9D}" type="datetimeFigureOut">
              <a:rPr lang="en-IE" smtClean="0"/>
              <a:t>04/06/2024</a:t>
            </a:fld>
            <a:endParaRPr lang="en-IE" dirty="0"/>
          </a:p>
        </p:txBody>
      </p:sp>
      <p:sp>
        <p:nvSpPr>
          <p:cNvPr id="5" name="Footer Placeholder 4">
            <a:extLst>
              <a:ext uri="{FF2B5EF4-FFF2-40B4-BE49-F238E27FC236}">
                <a16:creationId xmlns:a16="http://schemas.microsoft.com/office/drawing/2014/main" id="{E77A4628-982E-4922-87B3-7BD995E649A6}"/>
              </a:ext>
            </a:extLst>
          </p:cNvPr>
          <p:cNvSpPr>
            <a:spLocks noGrp="1"/>
          </p:cNvSpPr>
          <p:nvPr>
            <p:ph type="ftr" sz="quarter" idx="11"/>
          </p:nvPr>
        </p:nvSpPr>
        <p:spPr/>
        <p:txBody>
          <a:bodyPr/>
          <a:lstStyle/>
          <a:p>
            <a:endParaRPr lang="en-IE" dirty="0"/>
          </a:p>
        </p:txBody>
      </p:sp>
      <p:sp>
        <p:nvSpPr>
          <p:cNvPr id="6" name="Slide Number Placeholder 5">
            <a:extLst>
              <a:ext uri="{FF2B5EF4-FFF2-40B4-BE49-F238E27FC236}">
                <a16:creationId xmlns:a16="http://schemas.microsoft.com/office/drawing/2014/main" id="{B92E3986-732D-4316-A604-7E023DF231AD}"/>
              </a:ext>
            </a:extLst>
          </p:cNvPr>
          <p:cNvSpPr>
            <a:spLocks noGrp="1"/>
          </p:cNvSpPr>
          <p:nvPr>
            <p:ph type="sldNum" sz="quarter" idx="12"/>
          </p:nvPr>
        </p:nvSpPr>
        <p:spPr/>
        <p:txBody>
          <a:bodyPr/>
          <a:lstStyle/>
          <a:p>
            <a:fld id="{533F267C-97F2-4B8C-944C-1AAB29AD41ED}" type="slidenum">
              <a:rPr lang="en-IE" smtClean="0"/>
              <a:t>‹#›</a:t>
            </a:fld>
            <a:endParaRPr lang="en-IE" dirty="0"/>
          </a:p>
        </p:txBody>
      </p:sp>
    </p:spTree>
    <p:extLst>
      <p:ext uri="{BB962C8B-B14F-4D97-AF65-F5344CB8AC3E}">
        <p14:creationId xmlns:p14="http://schemas.microsoft.com/office/powerpoint/2010/main" val="40262544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F9A473-EA6B-4A2B-908D-8780D753EDA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E"/>
          </a:p>
        </p:txBody>
      </p:sp>
      <p:sp>
        <p:nvSpPr>
          <p:cNvPr id="3" name="Text Placeholder 2">
            <a:extLst>
              <a:ext uri="{FF2B5EF4-FFF2-40B4-BE49-F238E27FC236}">
                <a16:creationId xmlns:a16="http://schemas.microsoft.com/office/drawing/2014/main" id="{21964F70-AF78-4703-AF50-A09826C43BD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72CC7EA-4856-451D-89E5-D4051B4FB0DC}"/>
              </a:ext>
            </a:extLst>
          </p:cNvPr>
          <p:cNvSpPr>
            <a:spLocks noGrp="1"/>
          </p:cNvSpPr>
          <p:nvPr>
            <p:ph type="dt" sz="half" idx="10"/>
          </p:nvPr>
        </p:nvSpPr>
        <p:spPr/>
        <p:txBody>
          <a:bodyPr/>
          <a:lstStyle/>
          <a:p>
            <a:fld id="{9D4DF221-CB2E-4F94-AE13-4CC950482E9D}" type="datetimeFigureOut">
              <a:rPr lang="en-IE" smtClean="0"/>
              <a:t>04/06/2024</a:t>
            </a:fld>
            <a:endParaRPr lang="en-IE" dirty="0"/>
          </a:p>
        </p:txBody>
      </p:sp>
      <p:sp>
        <p:nvSpPr>
          <p:cNvPr id="5" name="Footer Placeholder 4">
            <a:extLst>
              <a:ext uri="{FF2B5EF4-FFF2-40B4-BE49-F238E27FC236}">
                <a16:creationId xmlns:a16="http://schemas.microsoft.com/office/drawing/2014/main" id="{3365A90D-CF07-47EA-82FB-8550E7F9EE31}"/>
              </a:ext>
            </a:extLst>
          </p:cNvPr>
          <p:cNvSpPr>
            <a:spLocks noGrp="1"/>
          </p:cNvSpPr>
          <p:nvPr>
            <p:ph type="ftr" sz="quarter" idx="11"/>
          </p:nvPr>
        </p:nvSpPr>
        <p:spPr/>
        <p:txBody>
          <a:bodyPr/>
          <a:lstStyle/>
          <a:p>
            <a:endParaRPr lang="en-IE" dirty="0"/>
          </a:p>
        </p:txBody>
      </p:sp>
      <p:sp>
        <p:nvSpPr>
          <p:cNvPr id="6" name="Slide Number Placeholder 5">
            <a:extLst>
              <a:ext uri="{FF2B5EF4-FFF2-40B4-BE49-F238E27FC236}">
                <a16:creationId xmlns:a16="http://schemas.microsoft.com/office/drawing/2014/main" id="{4A19716F-E4CB-4C4B-BDE5-A5FB6347C8B5}"/>
              </a:ext>
            </a:extLst>
          </p:cNvPr>
          <p:cNvSpPr>
            <a:spLocks noGrp="1"/>
          </p:cNvSpPr>
          <p:nvPr>
            <p:ph type="sldNum" sz="quarter" idx="12"/>
          </p:nvPr>
        </p:nvSpPr>
        <p:spPr/>
        <p:txBody>
          <a:bodyPr/>
          <a:lstStyle/>
          <a:p>
            <a:fld id="{533F267C-97F2-4B8C-944C-1AAB29AD41ED}" type="slidenum">
              <a:rPr lang="en-IE" smtClean="0"/>
              <a:t>‹#›</a:t>
            </a:fld>
            <a:endParaRPr lang="en-IE" dirty="0"/>
          </a:p>
        </p:txBody>
      </p:sp>
    </p:spTree>
    <p:extLst>
      <p:ext uri="{BB962C8B-B14F-4D97-AF65-F5344CB8AC3E}">
        <p14:creationId xmlns:p14="http://schemas.microsoft.com/office/powerpoint/2010/main" val="15424481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E20019-08FF-4078-971E-8EFFCD50783D}"/>
              </a:ext>
            </a:extLst>
          </p:cNvPr>
          <p:cNvSpPr>
            <a:spLocks noGrp="1"/>
          </p:cNvSpPr>
          <p:nvPr>
            <p:ph type="title"/>
          </p:nvPr>
        </p:nvSpPr>
        <p:spPr/>
        <p:txBody>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9C392D95-A994-4C68-9B9D-2AAC09F4A4C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Content Placeholder 3">
            <a:extLst>
              <a:ext uri="{FF2B5EF4-FFF2-40B4-BE49-F238E27FC236}">
                <a16:creationId xmlns:a16="http://schemas.microsoft.com/office/drawing/2014/main" id="{5DD42780-1F62-466B-BBA8-336BEC91226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Date Placeholder 4">
            <a:extLst>
              <a:ext uri="{FF2B5EF4-FFF2-40B4-BE49-F238E27FC236}">
                <a16:creationId xmlns:a16="http://schemas.microsoft.com/office/drawing/2014/main" id="{7931C6CC-AC27-4639-8956-CC796A53998A}"/>
              </a:ext>
            </a:extLst>
          </p:cNvPr>
          <p:cNvSpPr>
            <a:spLocks noGrp="1"/>
          </p:cNvSpPr>
          <p:nvPr>
            <p:ph type="dt" sz="half" idx="10"/>
          </p:nvPr>
        </p:nvSpPr>
        <p:spPr/>
        <p:txBody>
          <a:bodyPr/>
          <a:lstStyle/>
          <a:p>
            <a:fld id="{9D4DF221-CB2E-4F94-AE13-4CC950482E9D}" type="datetimeFigureOut">
              <a:rPr lang="en-IE" smtClean="0"/>
              <a:t>04/06/2024</a:t>
            </a:fld>
            <a:endParaRPr lang="en-IE" dirty="0"/>
          </a:p>
        </p:txBody>
      </p:sp>
      <p:sp>
        <p:nvSpPr>
          <p:cNvPr id="6" name="Footer Placeholder 5">
            <a:extLst>
              <a:ext uri="{FF2B5EF4-FFF2-40B4-BE49-F238E27FC236}">
                <a16:creationId xmlns:a16="http://schemas.microsoft.com/office/drawing/2014/main" id="{1592DA44-87D5-4510-81E9-7D06727BD4F5}"/>
              </a:ext>
            </a:extLst>
          </p:cNvPr>
          <p:cNvSpPr>
            <a:spLocks noGrp="1"/>
          </p:cNvSpPr>
          <p:nvPr>
            <p:ph type="ftr" sz="quarter" idx="11"/>
          </p:nvPr>
        </p:nvSpPr>
        <p:spPr/>
        <p:txBody>
          <a:bodyPr/>
          <a:lstStyle/>
          <a:p>
            <a:endParaRPr lang="en-IE" dirty="0"/>
          </a:p>
        </p:txBody>
      </p:sp>
      <p:sp>
        <p:nvSpPr>
          <p:cNvPr id="7" name="Slide Number Placeholder 6">
            <a:extLst>
              <a:ext uri="{FF2B5EF4-FFF2-40B4-BE49-F238E27FC236}">
                <a16:creationId xmlns:a16="http://schemas.microsoft.com/office/drawing/2014/main" id="{120A70DA-13D1-40E6-822E-1CA62A66DEF4}"/>
              </a:ext>
            </a:extLst>
          </p:cNvPr>
          <p:cNvSpPr>
            <a:spLocks noGrp="1"/>
          </p:cNvSpPr>
          <p:nvPr>
            <p:ph type="sldNum" sz="quarter" idx="12"/>
          </p:nvPr>
        </p:nvSpPr>
        <p:spPr/>
        <p:txBody>
          <a:bodyPr/>
          <a:lstStyle/>
          <a:p>
            <a:fld id="{533F267C-97F2-4B8C-944C-1AAB29AD41ED}" type="slidenum">
              <a:rPr lang="en-IE" smtClean="0"/>
              <a:t>‹#›</a:t>
            </a:fld>
            <a:endParaRPr lang="en-IE" dirty="0"/>
          </a:p>
        </p:txBody>
      </p:sp>
    </p:spTree>
    <p:extLst>
      <p:ext uri="{BB962C8B-B14F-4D97-AF65-F5344CB8AC3E}">
        <p14:creationId xmlns:p14="http://schemas.microsoft.com/office/powerpoint/2010/main" val="7617116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92EED7-C306-4165-940C-C5D6EAE506F0}"/>
              </a:ext>
            </a:extLst>
          </p:cNvPr>
          <p:cNvSpPr>
            <a:spLocks noGrp="1"/>
          </p:cNvSpPr>
          <p:nvPr>
            <p:ph type="title"/>
          </p:nvPr>
        </p:nvSpPr>
        <p:spPr>
          <a:xfrm>
            <a:off x="839788" y="365125"/>
            <a:ext cx="10515600" cy="1325563"/>
          </a:xfrm>
        </p:spPr>
        <p:txBody>
          <a:bodyPr/>
          <a:lstStyle/>
          <a:p>
            <a:r>
              <a:rPr lang="en-US"/>
              <a:t>Click to edit Master title style</a:t>
            </a:r>
            <a:endParaRPr lang="en-IE"/>
          </a:p>
        </p:txBody>
      </p:sp>
      <p:sp>
        <p:nvSpPr>
          <p:cNvPr id="3" name="Text Placeholder 2">
            <a:extLst>
              <a:ext uri="{FF2B5EF4-FFF2-40B4-BE49-F238E27FC236}">
                <a16:creationId xmlns:a16="http://schemas.microsoft.com/office/drawing/2014/main" id="{4C9435A8-F9A4-4808-920F-26224B21711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5C3454C-C6F0-464A-AB82-E27400382A1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Text Placeholder 4">
            <a:extLst>
              <a:ext uri="{FF2B5EF4-FFF2-40B4-BE49-F238E27FC236}">
                <a16:creationId xmlns:a16="http://schemas.microsoft.com/office/drawing/2014/main" id="{7B35F0E4-7443-4898-9613-9136BF73AD3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031CA7A-14CB-4FC5-BFAD-E6E0F137F92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7" name="Date Placeholder 6">
            <a:extLst>
              <a:ext uri="{FF2B5EF4-FFF2-40B4-BE49-F238E27FC236}">
                <a16:creationId xmlns:a16="http://schemas.microsoft.com/office/drawing/2014/main" id="{B01BF4B5-6110-459A-8E93-972FED1F9491}"/>
              </a:ext>
            </a:extLst>
          </p:cNvPr>
          <p:cNvSpPr>
            <a:spLocks noGrp="1"/>
          </p:cNvSpPr>
          <p:nvPr>
            <p:ph type="dt" sz="half" idx="10"/>
          </p:nvPr>
        </p:nvSpPr>
        <p:spPr/>
        <p:txBody>
          <a:bodyPr/>
          <a:lstStyle/>
          <a:p>
            <a:fld id="{9D4DF221-CB2E-4F94-AE13-4CC950482E9D}" type="datetimeFigureOut">
              <a:rPr lang="en-IE" smtClean="0"/>
              <a:t>04/06/2024</a:t>
            </a:fld>
            <a:endParaRPr lang="en-IE" dirty="0"/>
          </a:p>
        </p:txBody>
      </p:sp>
      <p:sp>
        <p:nvSpPr>
          <p:cNvPr id="8" name="Footer Placeholder 7">
            <a:extLst>
              <a:ext uri="{FF2B5EF4-FFF2-40B4-BE49-F238E27FC236}">
                <a16:creationId xmlns:a16="http://schemas.microsoft.com/office/drawing/2014/main" id="{77D24E01-0596-4FB8-81F5-2F6A83A2252B}"/>
              </a:ext>
            </a:extLst>
          </p:cNvPr>
          <p:cNvSpPr>
            <a:spLocks noGrp="1"/>
          </p:cNvSpPr>
          <p:nvPr>
            <p:ph type="ftr" sz="quarter" idx="11"/>
          </p:nvPr>
        </p:nvSpPr>
        <p:spPr/>
        <p:txBody>
          <a:bodyPr/>
          <a:lstStyle/>
          <a:p>
            <a:endParaRPr lang="en-IE" dirty="0"/>
          </a:p>
        </p:txBody>
      </p:sp>
      <p:sp>
        <p:nvSpPr>
          <p:cNvPr id="9" name="Slide Number Placeholder 8">
            <a:extLst>
              <a:ext uri="{FF2B5EF4-FFF2-40B4-BE49-F238E27FC236}">
                <a16:creationId xmlns:a16="http://schemas.microsoft.com/office/drawing/2014/main" id="{55015803-B3C9-400F-B010-04D0EF854524}"/>
              </a:ext>
            </a:extLst>
          </p:cNvPr>
          <p:cNvSpPr>
            <a:spLocks noGrp="1"/>
          </p:cNvSpPr>
          <p:nvPr>
            <p:ph type="sldNum" sz="quarter" idx="12"/>
          </p:nvPr>
        </p:nvSpPr>
        <p:spPr/>
        <p:txBody>
          <a:bodyPr/>
          <a:lstStyle/>
          <a:p>
            <a:fld id="{533F267C-97F2-4B8C-944C-1AAB29AD41ED}" type="slidenum">
              <a:rPr lang="en-IE" smtClean="0"/>
              <a:t>‹#›</a:t>
            </a:fld>
            <a:endParaRPr lang="en-IE" dirty="0"/>
          </a:p>
        </p:txBody>
      </p:sp>
    </p:spTree>
    <p:extLst>
      <p:ext uri="{BB962C8B-B14F-4D97-AF65-F5344CB8AC3E}">
        <p14:creationId xmlns:p14="http://schemas.microsoft.com/office/powerpoint/2010/main" val="38911941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6DCAB4-1B79-4A48-8D19-72C229342A11}"/>
              </a:ext>
            </a:extLst>
          </p:cNvPr>
          <p:cNvSpPr>
            <a:spLocks noGrp="1"/>
          </p:cNvSpPr>
          <p:nvPr>
            <p:ph type="title"/>
          </p:nvPr>
        </p:nvSpPr>
        <p:spPr/>
        <p:txBody>
          <a:bodyPr/>
          <a:lstStyle/>
          <a:p>
            <a:r>
              <a:rPr lang="en-US"/>
              <a:t>Click to edit Master title style</a:t>
            </a:r>
            <a:endParaRPr lang="en-IE"/>
          </a:p>
        </p:txBody>
      </p:sp>
      <p:sp>
        <p:nvSpPr>
          <p:cNvPr id="3" name="Date Placeholder 2">
            <a:extLst>
              <a:ext uri="{FF2B5EF4-FFF2-40B4-BE49-F238E27FC236}">
                <a16:creationId xmlns:a16="http://schemas.microsoft.com/office/drawing/2014/main" id="{61279D2A-6C6A-4377-8E8C-20D14418330A}"/>
              </a:ext>
            </a:extLst>
          </p:cNvPr>
          <p:cNvSpPr>
            <a:spLocks noGrp="1"/>
          </p:cNvSpPr>
          <p:nvPr>
            <p:ph type="dt" sz="half" idx="10"/>
          </p:nvPr>
        </p:nvSpPr>
        <p:spPr/>
        <p:txBody>
          <a:bodyPr/>
          <a:lstStyle/>
          <a:p>
            <a:fld id="{9D4DF221-CB2E-4F94-AE13-4CC950482E9D}" type="datetimeFigureOut">
              <a:rPr lang="en-IE" smtClean="0"/>
              <a:t>04/06/2024</a:t>
            </a:fld>
            <a:endParaRPr lang="en-IE" dirty="0"/>
          </a:p>
        </p:txBody>
      </p:sp>
      <p:sp>
        <p:nvSpPr>
          <p:cNvPr id="4" name="Footer Placeholder 3">
            <a:extLst>
              <a:ext uri="{FF2B5EF4-FFF2-40B4-BE49-F238E27FC236}">
                <a16:creationId xmlns:a16="http://schemas.microsoft.com/office/drawing/2014/main" id="{DBA23845-8A06-4441-84EC-2FA85D34A805}"/>
              </a:ext>
            </a:extLst>
          </p:cNvPr>
          <p:cNvSpPr>
            <a:spLocks noGrp="1"/>
          </p:cNvSpPr>
          <p:nvPr>
            <p:ph type="ftr" sz="quarter" idx="11"/>
          </p:nvPr>
        </p:nvSpPr>
        <p:spPr/>
        <p:txBody>
          <a:bodyPr/>
          <a:lstStyle/>
          <a:p>
            <a:endParaRPr lang="en-IE" dirty="0"/>
          </a:p>
        </p:txBody>
      </p:sp>
      <p:sp>
        <p:nvSpPr>
          <p:cNvPr id="5" name="Slide Number Placeholder 4">
            <a:extLst>
              <a:ext uri="{FF2B5EF4-FFF2-40B4-BE49-F238E27FC236}">
                <a16:creationId xmlns:a16="http://schemas.microsoft.com/office/drawing/2014/main" id="{074F1E66-9590-416B-9228-0B31A6D246EF}"/>
              </a:ext>
            </a:extLst>
          </p:cNvPr>
          <p:cNvSpPr>
            <a:spLocks noGrp="1"/>
          </p:cNvSpPr>
          <p:nvPr>
            <p:ph type="sldNum" sz="quarter" idx="12"/>
          </p:nvPr>
        </p:nvSpPr>
        <p:spPr/>
        <p:txBody>
          <a:bodyPr/>
          <a:lstStyle/>
          <a:p>
            <a:fld id="{533F267C-97F2-4B8C-944C-1AAB29AD41ED}" type="slidenum">
              <a:rPr lang="en-IE" smtClean="0"/>
              <a:t>‹#›</a:t>
            </a:fld>
            <a:endParaRPr lang="en-IE" dirty="0"/>
          </a:p>
        </p:txBody>
      </p:sp>
    </p:spTree>
    <p:extLst>
      <p:ext uri="{BB962C8B-B14F-4D97-AF65-F5344CB8AC3E}">
        <p14:creationId xmlns:p14="http://schemas.microsoft.com/office/powerpoint/2010/main" val="3430740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A6882B3-ADFC-42E7-942E-6159EA3DB2D7}"/>
              </a:ext>
            </a:extLst>
          </p:cNvPr>
          <p:cNvSpPr>
            <a:spLocks noGrp="1"/>
          </p:cNvSpPr>
          <p:nvPr>
            <p:ph type="dt" sz="half" idx="10"/>
          </p:nvPr>
        </p:nvSpPr>
        <p:spPr/>
        <p:txBody>
          <a:bodyPr/>
          <a:lstStyle/>
          <a:p>
            <a:fld id="{9D4DF221-CB2E-4F94-AE13-4CC950482E9D}" type="datetimeFigureOut">
              <a:rPr lang="en-IE" smtClean="0"/>
              <a:t>04/06/2024</a:t>
            </a:fld>
            <a:endParaRPr lang="en-IE" dirty="0"/>
          </a:p>
        </p:txBody>
      </p:sp>
      <p:sp>
        <p:nvSpPr>
          <p:cNvPr id="3" name="Footer Placeholder 2">
            <a:extLst>
              <a:ext uri="{FF2B5EF4-FFF2-40B4-BE49-F238E27FC236}">
                <a16:creationId xmlns:a16="http://schemas.microsoft.com/office/drawing/2014/main" id="{9A7D113C-793F-463C-99E6-2DFF96898541}"/>
              </a:ext>
            </a:extLst>
          </p:cNvPr>
          <p:cNvSpPr>
            <a:spLocks noGrp="1"/>
          </p:cNvSpPr>
          <p:nvPr>
            <p:ph type="ftr" sz="quarter" idx="11"/>
          </p:nvPr>
        </p:nvSpPr>
        <p:spPr/>
        <p:txBody>
          <a:bodyPr/>
          <a:lstStyle/>
          <a:p>
            <a:endParaRPr lang="en-IE" dirty="0"/>
          </a:p>
        </p:txBody>
      </p:sp>
      <p:sp>
        <p:nvSpPr>
          <p:cNvPr id="4" name="Slide Number Placeholder 3">
            <a:extLst>
              <a:ext uri="{FF2B5EF4-FFF2-40B4-BE49-F238E27FC236}">
                <a16:creationId xmlns:a16="http://schemas.microsoft.com/office/drawing/2014/main" id="{CEB3C563-7CA2-4B31-A47D-FAC89060393D}"/>
              </a:ext>
            </a:extLst>
          </p:cNvPr>
          <p:cNvSpPr>
            <a:spLocks noGrp="1"/>
          </p:cNvSpPr>
          <p:nvPr>
            <p:ph type="sldNum" sz="quarter" idx="12"/>
          </p:nvPr>
        </p:nvSpPr>
        <p:spPr/>
        <p:txBody>
          <a:bodyPr/>
          <a:lstStyle/>
          <a:p>
            <a:fld id="{533F267C-97F2-4B8C-944C-1AAB29AD41ED}" type="slidenum">
              <a:rPr lang="en-IE" smtClean="0"/>
              <a:t>‹#›</a:t>
            </a:fld>
            <a:endParaRPr lang="en-IE" dirty="0"/>
          </a:p>
        </p:txBody>
      </p:sp>
    </p:spTree>
    <p:extLst>
      <p:ext uri="{BB962C8B-B14F-4D97-AF65-F5344CB8AC3E}">
        <p14:creationId xmlns:p14="http://schemas.microsoft.com/office/powerpoint/2010/main" val="12402567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B58E03-FF46-4E3D-86D6-DFF206E7B4B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E"/>
          </a:p>
        </p:txBody>
      </p:sp>
      <p:sp>
        <p:nvSpPr>
          <p:cNvPr id="3" name="Content Placeholder 2">
            <a:extLst>
              <a:ext uri="{FF2B5EF4-FFF2-40B4-BE49-F238E27FC236}">
                <a16:creationId xmlns:a16="http://schemas.microsoft.com/office/drawing/2014/main" id="{3DE7216E-6BE0-438C-B6DE-BD298C2E3A3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Text Placeholder 3">
            <a:extLst>
              <a:ext uri="{FF2B5EF4-FFF2-40B4-BE49-F238E27FC236}">
                <a16:creationId xmlns:a16="http://schemas.microsoft.com/office/drawing/2014/main" id="{4F767709-0493-4148-95EE-E47DA59D9C1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0C7889F-A34D-4D69-B50C-BE6994210284}"/>
              </a:ext>
            </a:extLst>
          </p:cNvPr>
          <p:cNvSpPr>
            <a:spLocks noGrp="1"/>
          </p:cNvSpPr>
          <p:nvPr>
            <p:ph type="dt" sz="half" idx="10"/>
          </p:nvPr>
        </p:nvSpPr>
        <p:spPr/>
        <p:txBody>
          <a:bodyPr/>
          <a:lstStyle/>
          <a:p>
            <a:fld id="{9D4DF221-CB2E-4F94-AE13-4CC950482E9D}" type="datetimeFigureOut">
              <a:rPr lang="en-IE" smtClean="0"/>
              <a:t>04/06/2024</a:t>
            </a:fld>
            <a:endParaRPr lang="en-IE" dirty="0"/>
          </a:p>
        </p:txBody>
      </p:sp>
      <p:sp>
        <p:nvSpPr>
          <p:cNvPr id="6" name="Footer Placeholder 5">
            <a:extLst>
              <a:ext uri="{FF2B5EF4-FFF2-40B4-BE49-F238E27FC236}">
                <a16:creationId xmlns:a16="http://schemas.microsoft.com/office/drawing/2014/main" id="{6FF1C5ED-171A-439A-BA9E-6A52D92AA5A5}"/>
              </a:ext>
            </a:extLst>
          </p:cNvPr>
          <p:cNvSpPr>
            <a:spLocks noGrp="1"/>
          </p:cNvSpPr>
          <p:nvPr>
            <p:ph type="ftr" sz="quarter" idx="11"/>
          </p:nvPr>
        </p:nvSpPr>
        <p:spPr/>
        <p:txBody>
          <a:bodyPr/>
          <a:lstStyle/>
          <a:p>
            <a:endParaRPr lang="en-IE" dirty="0"/>
          </a:p>
        </p:txBody>
      </p:sp>
      <p:sp>
        <p:nvSpPr>
          <p:cNvPr id="7" name="Slide Number Placeholder 6">
            <a:extLst>
              <a:ext uri="{FF2B5EF4-FFF2-40B4-BE49-F238E27FC236}">
                <a16:creationId xmlns:a16="http://schemas.microsoft.com/office/drawing/2014/main" id="{D8EDC94D-44F2-429E-92B3-2A8BDFBC4651}"/>
              </a:ext>
            </a:extLst>
          </p:cNvPr>
          <p:cNvSpPr>
            <a:spLocks noGrp="1"/>
          </p:cNvSpPr>
          <p:nvPr>
            <p:ph type="sldNum" sz="quarter" idx="12"/>
          </p:nvPr>
        </p:nvSpPr>
        <p:spPr/>
        <p:txBody>
          <a:bodyPr/>
          <a:lstStyle/>
          <a:p>
            <a:fld id="{533F267C-97F2-4B8C-944C-1AAB29AD41ED}" type="slidenum">
              <a:rPr lang="en-IE" smtClean="0"/>
              <a:t>‹#›</a:t>
            </a:fld>
            <a:endParaRPr lang="en-IE" dirty="0"/>
          </a:p>
        </p:txBody>
      </p:sp>
    </p:spTree>
    <p:extLst>
      <p:ext uri="{BB962C8B-B14F-4D97-AF65-F5344CB8AC3E}">
        <p14:creationId xmlns:p14="http://schemas.microsoft.com/office/powerpoint/2010/main" val="33768948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EFC280-5BF1-4A93-B0DE-663290E4E50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E"/>
          </a:p>
        </p:txBody>
      </p:sp>
      <p:sp>
        <p:nvSpPr>
          <p:cNvPr id="3" name="Picture Placeholder 2">
            <a:extLst>
              <a:ext uri="{FF2B5EF4-FFF2-40B4-BE49-F238E27FC236}">
                <a16:creationId xmlns:a16="http://schemas.microsoft.com/office/drawing/2014/main" id="{38EDA1B0-C83B-4250-949E-7CCBD5542AA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E" dirty="0"/>
          </a:p>
        </p:txBody>
      </p:sp>
      <p:sp>
        <p:nvSpPr>
          <p:cNvPr id="4" name="Text Placeholder 3">
            <a:extLst>
              <a:ext uri="{FF2B5EF4-FFF2-40B4-BE49-F238E27FC236}">
                <a16:creationId xmlns:a16="http://schemas.microsoft.com/office/drawing/2014/main" id="{BCBAF7AA-5865-41B1-AFD8-15051AE0FF3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A2264C6-89C4-484D-B4A8-9A4462C0CA9C}"/>
              </a:ext>
            </a:extLst>
          </p:cNvPr>
          <p:cNvSpPr>
            <a:spLocks noGrp="1"/>
          </p:cNvSpPr>
          <p:nvPr>
            <p:ph type="dt" sz="half" idx="10"/>
          </p:nvPr>
        </p:nvSpPr>
        <p:spPr/>
        <p:txBody>
          <a:bodyPr/>
          <a:lstStyle/>
          <a:p>
            <a:fld id="{9D4DF221-CB2E-4F94-AE13-4CC950482E9D}" type="datetimeFigureOut">
              <a:rPr lang="en-IE" smtClean="0"/>
              <a:t>04/06/2024</a:t>
            </a:fld>
            <a:endParaRPr lang="en-IE" dirty="0"/>
          </a:p>
        </p:txBody>
      </p:sp>
      <p:sp>
        <p:nvSpPr>
          <p:cNvPr id="6" name="Footer Placeholder 5">
            <a:extLst>
              <a:ext uri="{FF2B5EF4-FFF2-40B4-BE49-F238E27FC236}">
                <a16:creationId xmlns:a16="http://schemas.microsoft.com/office/drawing/2014/main" id="{C921B0A2-FEA6-401F-9284-37A364BE3FFB}"/>
              </a:ext>
            </a:extLst>
          </p:cNvPr>
          <p:cNvSpPr>
            <a:spLocks noGrp="1"/>
          </p:cNvSpPr>
          <p:nvPr>
            <p:ph type="ftr" sz="quarter" idx="11"/>
          </p:nvPr>
        </p:nvSpPr>
        <p:spPr/>
        <p:txBody>
          <a:bodyPr/>
          <a:lstStyle/>
          <a:p>
            <a:endParaRPr lang="en-IE" dirty="0"/>
          </a:p>
        </p:txBody>
      </p:sp>
      <p:sp>
        <p:nvSpPr>
          <p:cNvPr id="7" name="Slide Number Placeholder 6">
            <a:extLst>
              <a:ext uri="{FF2B5EF4-FFF2-40B4-BE49-F238E27FC236}">
                <a16:creationId xmlns:a16="http://schemas.microsoft.com/office/drawing/2014/main" id="{DFF114EB-CDB4-46CD-9D6C-45C99681FC18}"/>
              </a:ext>
            </a:extLst>
          </p:cNvPr>
          <p:cNvSpPr>
            <a:spLocks noGrp="1"/>
          </p:cNvSpPr>
          <p:nvPr>
            <p:ph type="sldNum" sz="quarter" idx="12"/>
          </p:nvPr>
        </p:nvSpPr>
        <p:spPr/>
        <p:txBody>
          <a:bodyPr/>
          <a:lstStyle/>
          <a:p>
            <a:fld id="{533F267C-97F2-4B8C-944C-1AAB29AD41ED}" type="slidenum">
              <a:rPr lang="en-IE" smtClean="0"/>
              <a:t>‹#›</a:t>
            </a:fld>
            <a:endParaRPr lang="en-IE" dirty="0"/>
          </a:p>
        </p:txBody>
      </p:sp>
    </p:spTree>
    <p:extLst>
      <p:ext uri="{BB962C8B-B14F-4D97-AF65-F5344CB8AC3E}">
        <p14:creationId xmlns:p14="http://schemas.microsoft.com/office/powerpoint/2010/main" val="12652318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F762E8D-F680-46EE-9A8E-4B09C1898D3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E"/>
          </a:p>
        </p:txBody>
      </p:sp>
      <p:sp>
        <p:nvSpPr>
          <p:cNvPr id="3" name="Text Placeholder 2">
            <a:extLst>
              <a:ext uri="{FF2B5EF4-FFF2-40B4-BE49-F238E27FC236}">
                <a16:creationId xmlns:a16="http://schemas.microsoft.com/office/drawing/2014/main" id="{8B7D00CB-6660-45FD-9A12-EEED300FF0B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747F7CF5-D1E8-4425-8656-F4FC85F38D7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D4DF221-CB2E-4F94-AE13-4CC950482E9D}" type="datetimeFigureOut">
              <a:rPr lang="en-IE" smtClean="0"/>
              <a:t>04/06/2024</a:t>
            </a:fld>
            <a:endParaRPr lang="en-IE" dirty="0"/>
          </a:p>
        </p:txBody>
      </p:sp>
      <p:sp>
        <p:nvSpPr>
          <p:cNvPr id="5" name="Footer Placeholder 4">
            <a:extLst>
              <a:ext uri="{FF2B5EF4-FFF2-40B4-BE49-F238E27FC236}">
                <a16:creationId xmlns:a16="http://schemas.microsoft.com/office/drawing/2014/main" id="{5133C4F9-74A1-4322-A0DB-34BCD6A0D44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E" dirty="0"/>
          </a:p>
        </p:txBody>
      </p:sp>
      <p:sp>
        <p:nvSpPr>
          <p:cNvPr id="6" name="Slide Number Placeholder 5">
            <a:extLst>
              <a:ext uri="{FF2B5EF4-FFF2-40B4-BE49-F238E27FC236}">
                <a16:creationId xmlns:a16="http://schemas.microsoft.com/office/drawing/2014/main" id="{B5FCF4EA-9635-4214-B027-263D9920FC1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33F267C-97F2-4B8C-944C-1AAB29AD41ED}" type="slidenum">
              <a:rPr lang="en-IE" smtClean="0"/>
              <a:t>‹#›</a:t>
            </a:fld>
            <a:endParaRPr lang="en-IE" dirty="0"/>
          </a:p>
        </p:txBody>
      </p:sp>
    </p:spTree>
    <p:extLst>
      <p:ext uri="{BB962C8B-B14F-4D97-AF65-F5344CB8AC3E}">
        <p14:creationId xmlns:p14="http://schemas.microsoft.com/office/powerpoint/2010/main" val="1461156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3" Type="http://schemas.openxmlformats.org/officeDocument/2006/relationships/customXml" Target="../ink/ink2.xml"/><Relationship Id="rId18" Type="http://schemas.openxmlformats.org/officeDocument/2006/relationships/image" Target="../media/image12.png"/><Relationship Id="rId26" Type="http://schemas.openxmlformats.org/officeDocument/2006/relationships/image" Target="../media/image16.png"/><Relationship Id="rId39" Type="http://schemas.openxmlformats.org/officeDocument/2006/relationships/image" Target="../media/image3.png"/><Relationship Id="rId21" Type="http://schemas.openxmlformats.org/officeDocument/2006/relationships/customXml" Target="../ink/ink6.xml"/><Relationship Id="rId34" Type="http://schemas.openxmlformats.org/officeDocument/2006/relationships/customXml" Target="../ink/ink15.xml"/><Relationship Id="rId42" Type="http://schemas.openxmlformats.org/officeDocument/2006/relationships/image" Target="../media/image6.png"/><Relationship Id="rId47" Type="http://schemas.openxmlformats.org/officeDocument/2006/relationships/image" Target="../media/image18.png"/><Relationship Id="rId50" Type="http://schemas.openxmlformats.org/officeDocument/2006/relationships/customXml" Target="../ink/ink22.xml"/><Relationship Id="rId2" Type="http://schemas.openxmlformats.org/officeDocument/2006/relationships/hyperlink" Target="https://www.uhi.ac.uk/en/inverness-science-festival/science-busking" TargetMode="External"/><Relationship Id="rId16" Type="http://schemas.openxmlformats.org/officeDocument/2006/relationships/image" Target="../media/image11.png"/><Relationship Id="rId29" Type="http://schemas.openxmlformats.org/officeDocument/2006/relationships/customXml" Target="../ink/ink10.xml"/><Relationship Id="rId1" Type="http://schemas.openxmlformats.org/officeDocument/2006/relationships/slideLayout" Target="../slideLayouts/slideLayout1.xml"/><Relationship Id="rId24" Type="http://schemas.openxmlformats.org/officeDocument/2006/relationships/image" Target="../media/image15.png"/><Relationship Id="rId32" Type="http://schemas.openxmlformats.org/officeDocument/2006/relationships/customXml" Target="../ink/ink13.xml"/><Relationship Id="rId37" Type="http://schemas.openxmlformats.org/officeDocument/2006/relationships/customXml" Target="../ink/ink18.xml"/><Relationship Id="rId40" Type="http://schemas.openxmlformats.org/officeDocument/2006/relationships/image" Target="../media/image4.png"/><Relationship Id="rId53" Type="http://schemas.openxmlformats.org/officeDocument/2006/relationships/customXml" Target="../ink/ink25.xml"/><Relationship Id="rId5" Type="http://schemas.openxmlformats.org/officeDocument/2006/relationships/customXml" Target="../ink/ink1.xml"/><Relationship Id="rId15" Type="http://schemas.openxmlformats.org/officeDocument/2006/relationships/customXml" Target="../ink/ink3.xml"/><Relationship Id="rId23" Type="http://schemas.openxmlformats.org/officeDocument/2006/relationships/customXml" Target="../ink/ink7.xml"/><Relationship Id="rId28" Type="http://schemas.openxmlformats.org/officeDocument/2006/relationships/image" Target="../media/image17.png"/><Relationship Id="rId36" Type="http://schemas.openxmlformats.org/officeDocument/2006/relationships/customXml" Target="../ink/ink17.xml"/><Relationship Id="rId49" Type="http://schemas.openxmlformats.org/officeDocument/2006/relationships/image" Target="../media/image19.png"/><Relationship Id="rId19" Type="http://schemas.openxmlformats.org/officeDocument/2006/relationships/customXml" Target="../ink/ink5.xml"/><Relationship Id="rId31" Type="http://schemas.openxmlformats.org/officeDocument/2006/relationships/customXml" Target="../ink/ink12.xml"/><Relationship Id="rId44" Type="http://schemas.openxmlformats.org/officeDocument/2006/relationships/customXml" Target="../ink/ink20.xml"/><Relationship Id="rId52" Type="http://schemas.openxmlformats.org/officeDocument/2006/relationships/customXml" Target="../ink/ink24.xml"/><Relationship Id="rId4" Type="http://schemas.openxmlformats.org/officeDocument/2006/relationships/image" Target="../media/image2.svg"/><Relationship Id="rId14" Type="http://schemas.openxmlformats.org/officeDocument/2006/relationships/image" Target="../media/image10.png"/><Relationship Id="rId22" Type="http://schemas.openxmlformats.org/officeDocument/2006/relationships/image" Target="../media/image14.png"/><Relationship Id="rId27" Type="http://schemas.openxmlformats.org/officeDocument/2006/relationships/customXml" Target="../ink/ink9.xml"/><Relationship Id="rId30" Type="http://schemas.openxmlformats.org/officeDocument/2006/relationships/customXml" Target="../ink/ink11.xml"/><Relationship Id="rId35" Type="http://schemas.openxmlformats.org/officeDocument/2006/relationships/customXml" Target="../ink/ink16.xml"/><Relationship Id="rId43" Type="http://schemas.openxmlformats.org/officeDocument/2006/relationships/image" Target="../media/image7.svg"/><Relationship Id="rId48" Type="http://schemas.openxmlformats.org/officeDocument/2006/relationships/customXml" Target="../ink/ink21.xml"/><Relationship Id="rId51" Type="http://schemas.openxmlformats.org/officeDocument/2006/relationships/customXml" Target="../ink/ink23.xml"/><Relationship Id="rId3" Type="http://schemas.openxmlformats.org/officeDocument/2006/relationships/image" Target="../media/image1.png"/><Relationship Id="rId12" Type="http://schemas.openxmlformats.org/officeDocument/2006/relationships/image" Target="../media/image9.png"/><Relationship Id="rId17" Type="http://schemas.openxmlformats.org/officeDocument/2006/relationships/customXml" Target="../ink/ink4.xml"/><Relationship Id="rId25" Type="http://schemas.openxmlformats.org/officeDocument/2006/relationships/customXml" Target="../ink/ink8.xml"/><Relationship Id="rId33" Type="http://schemas.openxmlformats.org/officeDocument/2006/relationships/customXml" Target="../ink/ink14.xml"/><Relationship Id="rId38" Type="http://schemas.openxmlformats.org/officeDocument/2006/relationships/customXml" Target="../ink/ink19.xml"/><Relationship Id="rId20" Type="http://schemas.openxmlformats.org/officeDocument/2006/relationships/image" Target="../media/image13.png"/><Relationship Id="rId41" Type="http://schemas.openxmlformats.org/officeDocument/2006/relationships/image" Target="../media/image5.svg"/><Relationship Id="rId5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8FCAEC-0623-41E6-853D-1A133C94C581}"/>
              </a:ext>
            </a:extLst>
          </p:cNvPr>
          <p:cNvSpPr>
            <a:spLocks noGrp="1"/>
          </p:cNvSpPr>
          <p:nvPr>
            <p:ph type="ctrTitle"/>
          </p:nvPr>
        </p:nvSpPr>
        <p:spPr>
          <a:xfrm>
            <a:off x="1389773" y="42843"/>
            <a:ext cx="4004150" cy="645690"/>
          </a:xfrm>
        </p:spPr>
        <p:txBody>
          <a:bodyPr>
            <a:normAutofit fontScale="90000"/>
          </a:bodyPr>
          <a:lstStyle/>
          <a:p>
            <a:pPr algn="just"/>
            <a:br>
              <a:rPr lang="en-IE" dirty="0">
                <a:latin typeface="Arial Rounded MT Bold" panose="020F0704030504030204" pitchFamily="34" charset="0"/>
              </a:rPr>
            </a:br>
            <a:r>
              <a:rPr lang="en-IE" sz="3600" dirty="0">
                <a:solidFill>
                  <a:srgbClr val="69FF0A"/>
                </a:solidFill>
                <a:latin typeface="Arial Rounded MT Bold"/>
              </a:rPr>
              <a:t>Lemon versus Lime</a:t>
            </a:r>
            <a:endParaRPr lang="en-US" dirty="0">
              <a:solidFill>
                <a:srgbClr val="69FF0A"/>
              </a:solidFill>
              <a:latin typeface="Arial Rounded MT Bold"/>
            </a:endParaRPr>
          </a:p>
        </p:txBody>
      </p:sp>
      <p:sp>
        <p:nvSpPr>
          <p:cNvPr id="4" name="Rectangle 3">
            <a:extLst>
              <a:ext uri="{FF2B5EF4-FFF2-40B4-BE49-F238E27FC236}">
                <a16:creationId xmlns:a16="http://schemas.microsoft.com/office/drawing/2014/main" id="{FD3A6BEE-A73E-47B4-986B-4EAEDE8EAC4C}"/>
              </a:ext>
            </a:extLst>
          </p:cNvPr>
          <p:cNvSpPr/>
          <p:nvPr/>
        </p:nvSpPr>
        <p:spPr>
          <a:xfrm>
            <a:off x="274586" y="1094714"/>
            <a:ext cx="4956054" cy="1631216"/>
          </a:xfrm>
          <a:prstGeom prst="rect">
            <a:avLst/>
          </a:prstGeom>
        </p:spPr>
        <p:txBody>
          <a:bodyPr wrap="square" lIns="91440" tIns="45720" rIns="91440" bIns="45720" anchor="t">
            <a:spAutoFit/>
          </a:bodyPr>
          <a:lstStyle/>
          <a:p>
            <a:pPr lvl="0" fontAlgn="base">
              <a:buSzPts val="1000"/>
              <a:tabLst>
                <a:tab pos="457200" algn="l"/>
              </a:tabLst>
            </a:pPr>
            <a:r>
              <a:rPr lang="en-IE" sz="2000" b="1" dirty="0">
                <a:solidFill>
                  <a:srgbClr val="69FF0A"/>
                </a:solidFill>
                <a:latin typeface="Arial Rounded MT Bold" panose="020F0704030504030204" pitchFamily="34" charset="0"/>
              </a:rPr>
              <a:t>What you need:</a:t>
            </a:r>
          </a:p>
          <a:p>
            <a:pPr marL="342900" lvl="0" indent="-342900">
              <a:buFont typeface="Symbol" panose="05050102010706020507" pitchFamily="18" charset="2"/>
              <a:buChar char=""/>
            </a:pPr>
            <a:r>
              <a:rPr lang="en-GB" sz="2000" dirty="0">
                <a:effectLst/>
                <a:latin typeface="Arial Rounded MT Bold" panose="020F0704030504030204" pitchFamily="34" charset="0"/>
                <a:ea typeface="Times New Roman" panose="02020603050405020304" pitchFamily="18" charset="0"/>
              </a:rPr>
              <a:t>Lemons and limes</a:t>
            </a:r>
          </a:p>
          <a:p>
            <a:pPr marL="342900" lvl="0" indent="-342900">
              <a:buFont typeface="Symbol" panose="05050102010706020507" pitchFamily="18" charset="2"/>
              <a:buChar char=""/>
            </a:pPr>
            <a:r>
              <a:rPr lang="en-GB" sz="2000" dirty="0">
                <a:effectLst/>
                <a:latin typeface="Arial Rounded MT Bold" panose="020F0704030504030204" pitchFamily="34" charset="0"/>
                <a:ea typeface="Times New Roman" panose="02020603050405020304" pitchFamily="18" charset="0"/>
              </a:rPr>
              <a:t>Basin filled with warm water (room temp)</a:t>
            </a:r>
          </a:p>
          <a:p>
            <a:pPr marL="342900" lvl="0" indent="-342900">
              <a:buFont typeface="Symbol" panose="05050102010706020507" pitchFamily="18" charset="2"/>
              <a:buChar char=""/>
            </a:pPr>
            <a:r>
              <a:rPr lang="en-GB" sz="2000" dirty="0">
                <a:effectLst/>
                <a:latin typeface="Arial Rounded MT Bold" panose="020F0704030504030204" pitchFamily="34" charset="0"/>
                <a:ea typeface="Times New Roman" panose="02020603050405020304" pitchFamily="18" charset="0"/>
              </a:rPr>
              <a:t>Peeler</a:t>
            </a:r>
          </a:p>
        </p:txBody>
      </p:sp>
      <p:sp>
        <p:nvSpPr>
          <p:cNvPr id="5" name="Rectangle 4">
            <a:extLst>
              <a:ext uri="{FF2B5EF4-FFF2-40B4-BE49-F238E27FC236}">
                <a16:creationId xmlns:a16="http://schemas.microsoft.com/office/drawing/2014/main" id="{7353FB28-A5F9-4DFB-B34B-3D3DBFC54F9B}"/>
              </a:ext>
            </a:extLst>
          </p:cNvPr>
          <p:cNvSpPr/>
          <p:nvPr/>
        </p:nvSpPr>
        <p:spPr>
          <a:xfrm>
            <a:off x="264386" y="2964261"/>
            <a:ext cx="5287829" cy="3477875"/>
          </a:xfrm>
          <a:prstGeom prst="rect">
            <a:avLst/>
          </a:prstGeom>
        </p:spPr>
        <p:txBody>
          <a:bodyPr wrap="square" lIns="91440" tIns="45720" rIns="91440" bIns="45720" anchor="t">
            <a:spAutoFit/>
          </a:bodyPr>
          <a:lstStyle/>
          <a:p>
            <a:pPr>
              <a:spcBef>
                <a:spcPts val="0"/>
              </a:spcBef>
            </a:pPr>
            <a:r>
              <a:rPr lang="en-IE" sz="2000" b="1" dirty="0">
                <a:solidFill>
                  <a:srgbClr val="69FF0A"/>
                </a:solidFill>
                <a:latin typeface="Arial Rounded MT Bold"/>
              </a:rPr>
              <a:t>What you do:</a:t>
            </a:r>
          </a:p>
          <a:p>
            <a:pPr marL="342900" lvl="0" indent="-342900">
              <a:buFont typeface="Symbol" panose="05050102010706020507" pitchFamily="18" charset="2"/>
              <a:buChar char=""/>
            </a:pPr>
            <a:r>
              <a:rPr lang="en-GB" sz="2000" dirty="0">
                <a:effectLst/>
                <a:latin typeface="Arial Rounded MT Bold" panose="020F0704030504030204" pitchFamily="34" charset="0"/>
                <a:ea typeface="Times New Roman" panose="02020603050405020304" pitchFamily="18" charset="0"/>
              </a:rPr>
              <a:t>Drop the lemon into the basin filled with water.  What happens?</a:t>
            </a:r>
          </a:p>
          <a:p>
            <a:pPr marL="342900" lvl="0" indent="-342900">
              <a:buFont typeface="Symbol" panose="05050102010706020507" pitchFamily="18" charset="2"/>
              <a:buChar char=""/>
            </a:pPr>
            <a:r>
              <a:rPr lang="en-GB" sz="2000" dirty="0">
                <a:effectLst/>
                <a:latin typeface="Arial Rounded MT Bold" panose="020F0704030504030204" pitchFamily="34" charset="0"/>
                <a:ea typeface="Times New Roman" panose="02020603050405020304" pitchFamily="18" charset="0"/>
              </a:rPr>
              <a:t>Drop the lime into the basin filled with water. Is there a difference?</a:t>
            </a:r>
          </a:p>
          <a:p>
            <a:pPr marL="342900" lvl="0" indent="-342900">
              <a:buFont typeface="Symbol" panose="05050102010706020507" pitchFamily="18" charset="2"/>
              <a:buChar char=""/>
            </a:pPr>
            <a:r>
              <a:rPr lang="en-GB" sz="2000" dirty="0">
                <a:effectLst/>
                <a:latin typeface="Arial Rounded MT Bold" panose="020F0704030504030204" pitchFamily="34" charset="0"/>
                <a:ea typeface="Times New Roman" panose="02020603050405020304" pitchFamily="18" charset="0"/>
              </a:rPr>
              <a:t>Take the lemon and lime out of the water and peel, try to remove as much pith as possible.</a:t>
            </a:r>
          </a:p>
          <a:p>
            <a:pPr marL="342900" lvl="0" indent="-342900">
              <a:buFont typeface="Symbol" panose="05050102010706020507" pitchFamily="18" charset="2"/>
              <a:buChar char=""/>
            </a:pPr>
            <a:r>
              <a:rPr lang="en-GB" sz="2000" dirty="0">
                <a:effectLst/>
                <a:latin typeface="Arial Rounded MT Bold" panose="020F0704030504030204" pitchFamily="34" charset="0"/>
                <a:ea typeface="Times New Roman" panose="02020603050405020304" pitchFamily="18" charset="0"/>
              </a:rPr>
              <a:t>Drop the peeled lemon and lime back into the basin of water.</a:t>
            </a:r>
          </a:p>
          <a:p>
            <a:pPr marL="342900" lvl="0" indent="-342900">
              <a:buFont typeface="Symbol" panose="05050102010706020507" pitchFamily="18" charset="2"/>
              <a:buChar char=""/>
            </a:pPr>
            <a:r>
              <a:rPr lang="en-GB" sz="2000" dirty="0">
                <a:latin typeface="Arial Rounded MT Bold" panose="020F0704030504030204" pitchFamily="34" charset="0"/>
                <a:ea typeface="Times New Roman" panose="02020603050405020304" pitchFamily="18" charset="0"/>
              </a:rPr>
              <a:t>What happens now?</a:t>
            </a:r>
            <a:endParaRPr lang="en-GB" sz="2000" dirty="0">
              <a:effectLst/>
              <a:latin typeface="Arial Rounded MT Bold" panose="020F0704030504030204" pitchFamily="34" charset="0"/>
              <a:ea typeface="Times New Roman" panose="02020603050405020304" pitchFamily="18" charset="0"/>
            </a:endParaRPr>
          </a:p>
        </p:txBody>
      </p:sp>
      <p:sp>
        <p:nvSpPr>
          <p:cNvPr id="6" name="TextBox 5">
            <a:extLst>
              <a:ext uri="{FF2B5EF4-FFF2-40B4-BE49-F238E27FC236}">
                <a16:creationId xmlns:a16="http://schemas.microsoft.com/office/drawing/2014/main" id="{AFFC6629-3BEF-4E7B-ACEB-54365FC3D925}"/>
              </a:ext>
            </a:extLst>
          </p:cNvPr>
          <p:cNvSpPr txBox="1"/>
          <p:nvPr/>
        </p:nvSpPr>
        <p:spPr>
          <a:xfrm>
            <a:off x="5664746" y="2120521"/>
            <a:ext cx="6016171" cy="4334776"/>
          </a:xfrm>
          <a:prstGeom prst="rect">
            <a:avLst/>
          </a:prstGeom>
          <a:noFill/>
        </p:spPr>
        <p:txBody>
          <a:bodyPr wrap="square" lIns="91440" tIns="45720" rIns="91440" bIns="45720" rtlCol="0" anchor="t">
            <a:spAutoFit/>
          </a:bodyPr>
          <a:lstStyle/>
          <a:p>
            <a:r>
              <a:rPr lang="en-IE" sz="2000" dirty="0">
                <a:solidFill>
                  <a:srgbClr val="69FF0A"/>
                </a:solidFill>
                <a:latin typeface="Arial Black"/>
              </a:rPr>
              <a:t>The Science</a:t>
            </a:r>
          </a:p>
          <a:p>
            <a:pPr>
              <a:lnSpc>
                <a:spcPct val="107000"/>
              </a:lnSpc>
              <a:spcAft>
                <a:spcPts val="800"/>
              </a:spcAft>
            </a:pPr>
            <a:r>
              <a:rPr lang="en-GB" sz="2000" b="1" dirty="0">
                <a:solidFill>
                  <a:srgbClr val="000000"/>
                </a:solidFill>
                <a:effectLst/>
                <a:latin typeface="Arial Black"/>
                <a:ea typeface="Calibri" panose="020F0502020204030204" pitchFamily="34" charset="0"/>
                <a:cs typeface="Times New Roman"/>
              </a:rPr>
              <a:t>An object will float if it is less dense than the liquid it is placed in and will sink if it is denser than the liquid it is placed in. Lemons and limes both have densities that are very close to water, so you would expect that they would both float. However, limes are slightly denser than lemons, which is why they will sink when unpeeled and lemons float. Peeling the fruit affects the density of the lemon, it will now sink slightly. But </a:t>
            </a:r>
            <a:r>
              <a:rPr lang="en-GB" sz="2000" b="1" dirty="0">
                <a:solidFill>
                  <a:srgbClr val="000000"/>
                </a:solidFill>
                <a:latin typeface="Arial Black"/>
                <a:ea typeface="Calibri" panose="020F0502020204030204" pitchFamily="34" charset="0"/>
                <a:cs typeface="Times New Roman"/>
              </a:rPr>
              <a:t>maybe </a:t>
            </a:r>
            <a:r>
              <a:rPr lang="en-GB" sz="2000" b="1" dirty="0">
                <a:solidFill>
                  <a:srgbClr val="000000"/>
                </a:solidFill>
                <a:effectLst/>
                <a:latin typeface="Arial Black"/>
                <a:ea typeface="Calibri" panose="020F0502020204030204" pitchFamily="34" charset="0"/>
                <a:cs typeface="Times New Roman"/>
              </a:rPr>
              <a:t>not as much as the unpeeled or peeled lime.</a:t>
            </a:r>
            <a:r>
              <a:rPr lang="en-GB" sz="2000" b="1" dirty="0">
                <a:solidFill>
                  <a:srgbClr val="000000"/>
                </a:solidFill>
                <a:latin typeface="Arial Rounded MT Bold"/>
                <a:ea typeface="Calibri" panose="020F0502020204030204" pitchFamily="34" charset="0"/>
                <a:cs typeface="Times New Roman"/>
              </a:rPr>
              <a:t> </a:t>
            </a:r>
            <a:endParaRPr lang="en-GB" sz="2000" b="1" dirty="0">
              <a:effectLst/>
              <a:latin typeface="Arial Rounded MT Bold" panose="020F0704030504030204" pitchFamily="34" charset="0"/>
              <a:ea typeface="Calibri" panose="020F0502020204030204" pitchFamily="34" charset="0"/>
              <a:cs typeface="Times New Roman" panose="02020603050405020304" pitchFamily="18" charset="0"/>
            </a:endParaRPr>
          </a:p>
        </p:txBody>
      </p:sp>
      <p:pic>
        <p:nvPicPr>
          <p:cNvPr id="7" name="Graphic 24" descr="House with solid fill">
            <a:hlinkClick r:id="rId2"/>
            <a:extLst>
              <a:ext uri="{FF2B5EF4-FFF2-40B4-BE49-F238E27FC236}">
                <a16:creationId xmlns:a16="http://schemas.microsoft.com/office/drawing/2014/main" id="{DFBBFD31-0C0B-41BE-B021-5A169C60AE54}"/>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1277600" y="5943600"/>
            <a:ext cx="914400" cy="914400"/>
          </a:xfrm>
          <a:prstGeom prst="rect">
            <a:avLst/>
          </a:prstGeom>
        </p:spPr>
      </p:pic>
      <mc:AlternateContent xmlns:mc="http://schemas.openxmlformats.org/markup-compatibility/2006" xmlns:p14="http://schemas.microsoft.com/office/powerpoint/2010/main">
        <mc:Choice Requires="p14">
          <p:contentPart p14:bwMode="auto" r:id="rId5">
            <p14:nvContentPartPr>
              <p14:cNvPr id="14" name="Ink 13">
                <a:extLst>
                  <a:ext uri="{FF2B5EF4-FFF2-40B4-BE49-F238E27FC236}">
                    <a16:creationId xmlns:a16="http://schemas.microsoft.com/office/drawing/2014/main" id="{46AEFF79-59B9-4571-B428-E14E17CC8086}"/>
                  </a:ext>
                </a:extLst>
              </p14:cNvPr>
              <p14:cNvContentPartPr/>
              <p14:nvPr/>
            </p14:nvContentPartPr>
            <p14:xfrm>
              <a:off x="6621604" y="1169765"/>
              <a:ext cx="341640" cy="69480"/>
            </p14:xfrm>
          </p:contentPart>
        </mc:Choice>
        <mc:Fallback xmlns="">
          <p:pic>
            <p:nvPicPr>
              <p:cNvPr id="14" name="Ink 13">
                <a:extLst>
                  <a:ext uri="{FF2B5EF4-FFF2-40B4-BE49-F238E27FC236}">
                    <a16:creationId xmlns:a16="http://schemas.microsoft.com/office/drawing/2014/main" id="{46AEFF79-59B9-4571-B428-E14E17CC8086}"/>
                  </a:ext>
                </a:extLst>
              </p:cNvPr>
              <p:cNvPicPr/>
              <p:nvPr/>
            </p:nvPicPr>
            <p:blipFill>
              <a:blip r:embed="rId12"/>
              <a:stretch>
                <a:fillRect/>
              </a:stretch>
            </p:blipFill>
            <p:spPr>
              <a:xfrm>
                <a:off x="6612595" y="1160765"/>
                <a:ext cx="359299" cy="87120"/>
              </a:xfrm>
              <a:prstGeom prst="rect">
                <a:avLst/>
              </a:prstGeom>
            </p:spPr>
          </p:pic>
        </mc:Fallback>
      </mc:AlternateContent>
      <mc:AlternateContent xmlns:mc="http://schemas.openxmlformats.org/markup-compatibility/2006" xmlns:p14="http://schemas.microsoft.com/office/powerpoint/2010/main">
        <mc:Choice Requires="p14">
          <p:contentPart p14:bwMode="auto" r:id="rId13">
            <p14:nvContentPartPr>
              <p14:cNvPr id="15" name="Ink 14">
                <a:extLst>
                  <a:ext uri="{FF2B5EF4-FFF2-40B4-BE49-F238E27FC236}">
                    <a16:creationId xmlns:a16="http://schemas.microsoft.com/office/drawing/2014/main" id="{EBF570B1-5600-4E83-907F-5C8513CB706A}"/>
                  </a:ext>
                </a:extLst>
              </p14:cNvPr>
              <p14:cNvContentPartPr/>
              <p14:nvPr/>
            </p14:nvContentPartPr>
            <p14:xfrm>
              <a:off x="7950094" y="1063242"/>
              <a:ext cx="307080" cy="57240"/>
            </p14:xfrm>
          </p:contentPart>
        </mc:Choice>
        <mc:Fallback xmlns="">
          <p:pic>
            <p:nvPicPr>
              <p:cNvPr id="15" name="Ink 14">
                <a:extLst>
                  <a:ext uri="{FF2B5EF4-FFF2-40B4-BE49-F238E27FC236}">
                    <a16:creationId xmlns:a16="http://schemas.microsoft.com/office/drawing/2014/main" id="{EBF570B1-5600-4E83-907F-5C8513CB706A}"/>
                  </a:ext>
                </a:extLst>
              </p:cNvPr>
              <p:cNvPicPr/>
              <p:nvPr/>
            </p:nvPicPr>
            <p:blipFill>
              <a:blip r:embed="rId14"/>
              <a:stretch>
                <a:fillRect/>
              </a:stretch>
            </p:blipFill>
            <p:spPr>
              <a:xfrm>
                <a:off x="7941454" y="1054242"/>
                <a:ext cx="324720" cy="74880"/>
              </a:xfrm>
              <a:prstGeom prst="rect">
                <a:avLst/>
              </a:prstGeom>
            </p:spPr>
          </p:pic>
        </mc:Fallback>
      </mc:AlternateContent>
      <p:grpSp>
        <p:nvGrpSpPr>
          <p:cNvPr id="25" name="Group 24">
            <a:extLst>
              <a:ext uri="{FF2B5EF4-FFF2-40B4-BE49-F238E27FC236}">
                <a16:creationId xmlns:a16="http://schemas.microsoft.com/office/drawing/2014/main" id="{48F865EA-B5DF-41EC-8C6E-C5C2DCC3A3E7}"/>
              </a:ext>
            </a:extLst>
          </p:cNvPr>
          <p:cNvGrpSpPr/>
          <p:nvPr/>
        </p:nvGrpSpPr>
        <p:grpSpPr>
          <a:xfrm>
            <a:off x="6549739" y="1095984"/>
            <a:ext cx="401760" cy="124200"/>
            <a:chOff x="6482014" y="1057842"/>
            <a:chExt cx="401760" cy="124200"/>
          </a:xfrm>
        </p:grpSpPr>
        <mc:AlternateContent xmlns:mc="http://schemas.openxmlformats.org/markup-compatibility/2006" xmlns:p14="http://schemas.microsoft.com/office/powerpoint/2010/main">
          <mc:Choice Requires="p14">
            <p:contentPart p14:bwMode="auto" r:id="rId15">
              <p14:nvContentPartPr>
                <p14:cNvPr id="16" name="Ink 15">
                  <a:extLst>
                    <a:ext uri="{FF2B5EF4-FFF2-40B4-BE49-F238E27FC236}">
                      <a16:creationId xmlns:a16="http://schemas.microsoft.com/office/drawing/2014/main" id="{1C434004-C2A4-42E9-B0AB-965905770A4D}"/>
                    </a:ext>
                  </a:extLst>
                </p14:cNvPr>
                <p14:cNvContentPartPr/>
                <p14:nvPr/>
              </p14:nvContentPartPr>
              <p14:xfrm>
                <a:off x="6554374" y="1098522"/>
                <a:ext cx="245880" cy="20880"/>
              </p14:xfrm>
            </p:contentPart>
          </mc:Choice>
          <mc:Fallback xmlns="">
            <p:pic>
              <p:nvPicPr>
                <p:cNvPr id="16" name="Ink 15">
                  <a:extLst>
                    <a:ext uri="{FF2B5EF4-FFF2-40B4-BE49-F238E27FC236}">
                      <a16:creationId xmlns:a16="http://schemas.microsoft.com/office/drawing/2014/main" id="{1C434004-C2A4-42E9-B0AB-965905770A4D}"/>
                    </a:ext>
                  </a:extLst>
                </p:cNvPr>
                <p:cNvPicPr/>
                <p:nvPr/>
              </p:nvPicPr>
              <p:blipFill>
                <a:blip r:embed="rId16"/>
                <a:stretch>
                  <a:fillRect/>
                </a:stretch>
              </p:blipFill>
              <p:spPr>
                <a:xfrm>
                  <a:off x="6545734" y="1089522"/>
                  <a:ext cx="263520" cy="38520"/>
                </a:xfrm>
                <a:prstGeom prst="rect">
                  <a:avLst/>
                </a:prstGeom>
              </p:spPr>
            </p:pic>
          </mc:Fallback>
        </mc:AlternateContent>
        <mc:AlternateContent xmlns:mc="http://schemas.openxmlformats.org/markup-compatibility/2006" xmlns:p14="http://schemas.microsoft.com/office/powerpoint/2010/main">
          <mc:Choice Requires="p14">
            <p:contentPart p14:bwMode="auto" r:id="rId17">
              <p14:nvContentPartPr>
                <p14:cNvPr id="17" name="Ink 16">
                  <a:extLst>
                    <a:ext uri="{FF2B5EF4-FFF2-40B4-BE49-F238E27FC236}">
                      <a16:creationId xmlns:a16="http://schemas.microsoft.com/office/drawing/2014/main" id="{563D3D03-3ABB-4200-8704-995B5CD00358}"/>
                    </a:ext>
                  </a:extLst>
                </p14:cNvPr>
                <p14:cNvContentPartPr/>
                <p14:nvPr/>
              </p14:nvContentPartPr>
              <p14:xfrm>
                <a:off x="6578494" y="1128402"/>
                <a:ext cx="305280" cy="22680"/>
              </p14:xfrm>
            </p:contentPart>
          </mc:Choice>
          <mc:Fallback xmlns="">
            <p:pic>
              <p:nvPicPr>
                <p:cNvPr id="17" name="Ink 16">
                  <a:extLst>
                    <a:ext uri="{FF2B5EF4-FFF2-40B4-BE49-F238E27FC236}">
                      <a16:creationId xmlns:a16="http://schemas.microsoft.com/office/drawing/2014/main" id="{563D3D03-3ABB-4200-8704-995B5CD00358}"/>
                    </a:ext>
                  </a:extLst>
                </p:cNvPr>
                <p:cNvPicPr/>
                <p:nvPr/>
              </p:nvPicPr>
              <p:blipFill>
                <a:blip r:embed="rId18"/>
                <a:stretch>
                  <a:fillRect/>
                </a:stretch>
              </p:blipFill>
              <p:spPr>
                <a:xfrm>
                  <a:off x="6569854" y="1119402"/>
                  <a:ext cx="322920" cy="40320"/>
                </a:xfrm>
                <a:prstGeom prst="rect">
                  <a:avLst/>
                </a:prstGeom>
              </p:spPr>
            </p:pic>
          </mc:Fallback>
        </mc:AlternateContent>
        <mc:AlternateContent xmlns:mc="http://schemas.openxmlformats.org/markup-compatibility/2006" xmlns:p14="http://schemas.microsoft.com/office/powerpoint/2010/main">
          <mc:Choice Requires="p14">
            <p:contentPart p14:bwMode="auto" r:id="rId19">
              <p14:nvContentPartPr>
                <p14:cNvPr id="18" name="Ink 17">
                  <a:extLst>
                    <a:ext uri="{FF2B5EF4-FFF2-40B4-BE49-F238E27FC236}">
                      <a16:creationId xmlns:a16="http://schemas.microsoft.com/office/drawing/2014/main" id="{E663BE95-F527-4391-8A4C-834F8B047036}"/>
                    </a:ext>
                  </a:extLst>
                </p14:cNvPr>
                <p14:cNvContentPartPr/>
                <p14:nvPr/>
              </p14:nvContentPartPr>
              <p14:xfrm>
                <a:off x="6544654" y="1128762"/>
                <a:ext cx="273600" cy="11880"/>
              </p14:xfrm>
            </p:contentPart>
          </mc:Choice>
          <mc:Fallback xmlns="">
            <p:pic>
              <p:nvPicPr>
                <p:cNvPr id="18" name="Ink 17">
                  <a:extLst>
                    <a:ext uri="{FF2B5EF4-FFF2-40B4-BE49-F238E27FC236}">
                      <a16:creationId xmlns:a16="http://schemas.microsoft.com/office/drawing/2014/main" id="{E663BE95-F527-4391-8A4C-834F8B047036}"/>
                    </a:ext>
                  </a:extLst>
                </p:cNvPr>
                <p:cNvPicPr/>
                <p:nvPr/>
              </p:nvPicPr>
              <p:blipFill>
                <a:blip r:embed="rId20"/>
                <a:stretch>
                  <a:fillRect/>
                </a:stretch>
              </p:blipFill>
              <p:spPr>
                <a:xfrm>
                  <a:off x="6535654" y="1120122"/>
                  <a:ext cx="291240" cy="29520"/>
                </a:xfrm>
                <a:prstGeom prst="rect">
                  <a:avLst/>
                </a:prstGeom>
              </p:spPr>
            </p:pic>
          </mc:Fallback>
        </mc:AlternateContent>
        <mc:AlternateContent xmlns:mc="http://schemas.openxmlformats.org/markup-compatibility/2006" xmlns:p14="http://schemas.microsoft.com/office/powerpoint/2010/main">
          <mc:Choice Requires="p14">
            <p:contentPart p14:bwMode="auto" r:id="rId21">
              <p14:nvContentPartPr>
                <p14:cNvPr id="19" name="Ink 18">
                  <a:extLst>
                    <a:ext uri="{FF2B5EF4-FFF2-40B4-BE49-F238E27FC236}">
                      <a16:creationId xmlns:a16="http://schemas.microsoft.com/office/drawing/2014/main" id="{F74B722B-B63B-4B88-B960-8C9F9198928E}"/>
                    </a:ext>
                  </a:extLst>
                </p14:cNvPr>
                <p14:cNvContentPartPr/>
                <p14:nvPr/>
              </p14:nvContentPartPr>
              <p14:xfrm>
                <a:off x="6554374" y="1148202"/>
                <a:ext cx="2160" cy="2160"/>
              </p14:xfrm>
            </p:contentPart>
          </mc:Choice>
          <mc:Fallback xmlns="">
            <p:pic>
              <p:nvPicPr>
                <p:cNvPr id="19" name="Ink 18">
                  <a:extLst>
                    <a:ext uri="{FF2B5EF4-FFF2-40B4-BE49-F238E27FC236}">
                      <a16:creationId xmlns:a16="http://schemas.microsoft.com/office/drawing/2014/main" id="{F74B722B-B63B-4B88-B960-8C9F9198928E}"/>
                    </a:ext>
                  </a:extLst>
                </p:cNvPr>
                <p:cNvPicPr/>
                <p:nvPr/>
              </p:nvPicPr>
              <p:blipFill>
                <a:blip r:embed="rId22"/>
                <a:stretch>
                  <a:fillRect/>
                </a:stretch>
              </p:blipFill>
              <p:spPr>
                <a:xfrm>
                  <a:off x="6545734" y="1139562"/>
                  <a:ext cx="19800" cy="19800"/>
                </a:xfrm>
                <a:prstGeom prst="rect">
                  <a:avLst/>
                </a:prstGeom>
              </p:spPr>
            </p:pic>
          </mc:Fallback>
        </mc:AlternateContent>
        <mc:AlternateContent xmlns:mc="http://schemas.openxmlformats.org/markup-compatibility/2006" xmlns:p14="http://schemas.microsoft.com/office/powerpoint/2010/main">
          <mc:Choice Requires="p14">
            <p:contentPart p14:bwMode="auto" r:id="rId23">
              <p14:nvContentPartPr>
                <p14:cNvPr id="20" name="Ink 19">
                  <a:extLst>
                    <a:ext uri="{FF2B5EF4-FFF2-40B4-BE49-F238E27FC236}">
                      <a16:creationId xmlns:a16="http://schemas.microsoft.com/office/drawing/2014/main" id="{51CA0050-95C4-42C8-981F-46FB69FE34AC}"/>
                    </a:ext>
                  </a:extLst>
                </p14:cNvPr>
                <p14:cNvContentPartPr/>
                <p14:nvPr/>
              </p14:nvContentPartPr>
              <p14:xfrm>
                <a:off x="6533854" y="1109322"/>
                <a:ext cx="245520" cy="31680"/>
              </p14:xfrm>
            </p:contentPart>
          </mc:Choice>
          <mc:Fallback xmlns="">
            <p:pic>
              <p:nvPicPr>
                <p:cNvPr id="20" name="Ink 19">
                  <a:extLst>
                    <a:ext uri="{FF2B5EF4-FFF2-40B4-BE49-F238E27FC236}">
                      <a16:creationId xmlns:a16="http://schemas.microsoft.com/office/drawing/2014/main" id="{51CA0050-95C4-42C8-981F-46FB69FE34AC}"/>
                    </a:ext>
                  </a:extLst>
                </p:cNvPr>
                <p:cNvPicPr/>
                <p:nvPr/>
              </p:nvPicPr>
              <p:blipFill>
                <a:blip r:embed="rId24"/>
                <a:stretch>
                  <a:fillRect/>
                </a:stretch>
              </p:blipFill>
              <p:spPr>
                <a:xfrm>
                  <a:off x="6525214" y="1100322"/>
                  <a:ext cx="263160" cy="49320"/>
                </a:xfrm>
                <a:prstGeom prst="rect">
                  <a:avLst/>
                </a:prstGeom>
              </p:spPr>
            </p:pic>
          </mc:Fallback>
        </mc:AlternateContent>
        <mc:AlternateContent xmlns:mc="http://schemas.openxmlformats.org/markup-compatibility/2006" xmlns:p14="http://schemas.microsoft.com/office/powerpoint/2010/main">
          <mc:Choice Requires="p14">
            <p:contentPart p14:bwMode="auto" r:id="rId25">
              <p14:nvContentPartPr>
                <p14:cNvPr id="22" name="Ink 21">
                  <a:extLst>
                    <a:ext uri="{FF2B5EF4-FFF2-40B4-BE49-F238E27FC236}">
                      <a16:creationId xmlns:a16="http://schemas.microsoft.com/office/drawing/2014/main" id="{091BB946-ECCB-4879-B91C-657896893670}"/>
                    </a:ext>
                  </a:extLst>
                </p14:cNvPr>
                <p14:cNvContentPartPr/>
                <p14:nvPr/>
              </p14:nvContentPartPr>
              <p14:xfrm>
                <a:off x="6482014" y="1108242"/>
                <a:ext cx="382680" cy="73800"/>
              </p14:xfrm>
            </p:contentPart>
          </mc:Choice>
          <mc:Fallback xmlns="">
            <p:pic>
              <p:nvPicPr>
                <p:cNvPr id="22" name="Ink 21">
                  <a:extLst>
                    <a:ext uri="{FF2B5EF4-FFF2-40B4-BE49-F238E27FC236}">
                      <a16:creationId xmlns:a16="http://schemas.microsoft.com/office/drawing/2014/main" id="{091BB946-ECCB-4879-B91C-657896893670}"/>
                    </a:ext>
                  </a:extLst>
                </p:cNvPr>
                <p:cNvPicPr/>
                <p:nvPr/>
              </p:nvPicPr>
              <p:blipFill>
                <a:blip r:embed="rId26"/>
                <a:stretch>
                  <a:fillRect/>
                </a:stretch>
              </p:blipFill>
              <p:spPr>
                <a:xfrm>
                  <a:off x="6473374" y="1099242"/>
                  <a:ext cx="400320" cy="91440"/>
                </a:xfrm>
                <a:prstGeom prst="rect">
                  <a:avLst/>
                </a:prstGeom>
              </p:spPr>
            </p:pic>
          </mc:Fallback>
        </mc:AlternateContent>
        <mc:AlternateContent xmlns:mc="http://schemas.openxmlformats.org/markup-compatibility/2006" xmlns:p14="http://schemas.microsoft.com/office/powerpoint/2010/main">
          <mc:Choice Requires="p14">
            <p:contentPart p14:bwMode="auto" r:id="rId27">
              <p14:nvContentPartPr>
                <p14:cNvPr id="23" name="Ink 22">
                  <a:extLst>
                    <a:ext uri="{FF2B5EF4-FFF2-40B4-BE49-F238E27FC236}">
                      <a16:creationId xmlns:a16="http://schemas.microsoft.com/office/drawing/2014/main" id="{74F763B3-BF50-46E9-B877-793B8A4EB98E}"/>
                    </a:ext>
                  </a:extLst>
                </p14:cNvPr>
                <p14:cNvContentPartPr/>
                <p14:nvPr/>
              </p14:nvContentPartPr>
              <p14:xfrm>
                <a:off x="6575254" y="1057842"/>
                <a:ext cx="252000" cy="84960"/>
              </p14:xfrm>
            </p:contentPart>
          </mc:Choice>
          <mc:Fallback xmlns="">
            <p:pic>
              <p:nvPicPr>
                <p:cNvPr id="23" name="Ink 22">
                  <a:extLst>
                    <a:ext uri="{FF2B5EF4-FFF2-40B4-BE49-F238E27FC236}">
                      <a16:creationId xmlns:a16="http://schemas.microsoft.com/office/drawing/2014/main" id="{74F763B3-BF50-46E9-B877-793B8A4EB98E}"/>
                    </a:ext>
                  </a:extLst>
                </p:cNvPr>
                <p:cNvPicPr/>
                <p:nvPr/>
              </p:nvPicPr>
              <p:blipFill>
                <a:blip r:embed="rId28"/>
                <a:stretch>
                  <a:fillRect/>
                </a:stretch>
              </p:blipFill>
              <p:spPr>
                <a:xfrm>
                  <a:off x="6566614" y="1049202"/>
                  <a:ext cx="269640" cy="102600"/>
                </a:xfrm>
                <a:prstGeom prst="rect">
                  <a:avLst/>
                </a:prstGeom>
              </p:spPr>
            </p:pic>
          </mc:Fallback>
        </mc:AlternateContent>
        <mc:AlternateContent xmlns:mc="http://schemas.openxmlformats.org/markup-compatibility/2006" xmlns:p14="http://schemas.microsoft.com/office/powerpoint/2010/main">
          <mc:Choice Requires="p14">
            <p:contentPart p14:bwMode="auto" r:id="rId29">
              <p14:nvContentPartPr>
                <p14:cNvPr id="24" name="Ink 23">
                  <a:extLst>
                    <a:ext uri="{FF2B5EF4-FFF2-40B4-BE49-F238E27FC236}">
                      <a16:creationId xmlns:a16="http://schemas.microsoft.com/office/drawing/2014/main" id="{8FCC102E-2D8D-478F-A27B-8246E307A634}"/>
                    </a:ext>
                  </a:extLst>
                </p14:cNvPr>
                <p14:cNvContentPartPr/>
                <p14:nvPr/>
              </p14:nvContentPartPr>
              <p14:xfrm>
                <a:off x="6688294" y="1067922"/>
                <a:ext cx="360" cy="360"/>
              </p14:xfrm>
            </p:contentPart>
          </mc:Choice>
          <mc:Fallback xmlns="">
            <p:pic>
              <p:nvPicPr>
                <p:cNvPr id="24" name="Ink 23">
                  <a:extLst>
                    <a:ext uri="{FF2B5EF4-FFF2-40B4-BE49-F238E27FC236}">
                      <a16:creationId xmlns:a16="http://schemas.microsoft.com/office/drawing/2014/main" id="{8FCC102E-2D8D-478F-A27B-8246E307A634}"/>
                    </a:ext>
                  </a:extLst>
                </p:cNvPr>
                <p:cNvPicPr/>
                <p:nvPr/>
              </p:nvPicPr>
              <p:blipFill>
                <a:blip r:embed="rId22"/>
                <a:stretch>
                  <a:fillRect/>
                </a:stretch>
              </p:blipFill>
              <p:spPr>
                <a:xfrm>
                  <a:off x="6679654" y="1058922"/>
                  <a:ext cx="18000" cy="18000"/>
                </a:xfrm>
                <a:prstGeom prst="rect">
                  <a:avLst/>
                </a:prstGeom>
              </p:spPr>
            </p:pic>
          </mc:Fallback>
        </mc:AlternateContent>
      </p:grpSp>
      <mc:AlternateContent xmlns:mc="http://schemas.openxmlformats.org/markup-compatibility/2006" xmlns:p14="http://schemas.microsoft.com/office/powerpoint/2010/main">
        <mc:Choice Requires="p14">
          <p:contentPart p14:bwMode="auto" r:id="rId30">
            <p14:nvContentPartPr>
              <p14:cNvPr id="26" name="Ink 25">
                <a:extLst>
                  <a:ext uri="{FF2B5EF4-FFF2-40B4-BE49-F238E27FC236}">
                    <a16:creationId xmlns:a16="http://schemas.microsoft.com/office/drawing/2014/main" id="{9332A392-E251-4AE0-9CE3-5A0502004EC8}"/>
                  </a:ext>
                </a:extLst>
              </p14:cNvPr>
              <p14:cNvContentPartPr/>
              <p14:nvPr/>
            </p14:nvContentPartPr>
            <p14:xfrm>
              <a:off x="6759934" y="996282"/>
              <a:ext cx="360" cy="360"/>
            </p14:xfrm>
          </p:contentPart>
        </mc:Choice>
        <mc:Fallback xmlns="">
          <p:pic>
            <p:nvPicPr>
              <p:cNvPr id="26" name="Ink 25">
                <a:extLst>
                  <a:ext uri="{FF2B5EF4-FFF2-40B4-BE49-F238E27FC236}">
                    <a16:creationId xmlns:a16="http://schemas.microsoft.com/office/drawing/2014/main" id="{9332A392-E251-4AE0-9CE3-5A0502004EC8}"/>
                  </a:ext>
                </a:extLst>
              </p:cNvPr>
              <p:cNvPicPr/>
              <p:nvPr/>
            </p:nvPicPr>
            <p:blipFill>
              <a:blip r:embed="rId22"/>
              <a:stretch>
                <a:fillRect/>
              </a:stretch>
            </p:blipFill>
            <p:spPr>
              <a:xfrm>
                <a:off x="6751294" y="987282"/>
                <a:ext cx="18000" cy="18000"/>
              </a:xfrm>
              <a:prstGeom prst="rect">
                <a:avLst/>
              </a:prstGeom>
            </p:spPr>
          </p:pic>
        </mc:Fallback>
      </mc:AlternateContent>
      <mc:AlternateContent xmlns:mc="http://schemas.openxmlformats.org/markup-compatibility/2006" xmlns:p14="http://schemas.microsoft.com/office/powerpoint/2010/main">
        <mc:Choice Requires="p14">
          <p:contentPart p14:bwMode="auto" r:id="rId31">
            <p14:nvContentPartPr>
              <p14:cNvPr id="27" name="Ink 26">
                <a:extLst>
                  <a:ext uri="{FF2B5EF4-FFF2-40B4-BE49-F238E27FC236}">
                    <a16:creationId xmlns:a16="http://schemas.microsoft.com/office/drawing/2014/main" id="{94F2D6F4-046F-4DDB-94E2-31D4BE728B0E}"/>
                  </a:ext>
                </a:extLst>
              </p14:cNvPr>
              <p14:cNvContentPartPr/>
              <p14:nvPr/>
            </p14:nvContentPartPr>
            <p14:xfrm>
              <a:off x="6688294" y="1263042"/>
              <a:ext cx="360" cy="360"/>
            </p14:xfrm>
          </p:contentPart>
        </mc:Choice>
        <mc:Fallback xmlns="">
          <p:pic>
            <p:nvPicPr>
              <p:cNvPr id="27" name="Ink 26">
                <a:extLst>
                  <a:ext uri="{FF2B5EF4-FFF2-40B4-BE49-F238E27FC236}">
                    <a16:creationId xmlns:a16="http://schemas.microsoft.com/office/drawing/2014/main" id="{94F2D6F4-046F-4DDB-94E2-31D4BE728B0E}"/>
                  </a:ext>
                </a:extLst>
              </p:cNvPr>
              <p:cNvPicPr/>
              <p:nvPr/>
            </p:nvPicPr>
            <p:blipFill>
              <a:blip r:embed="rId22"/>
              <a:stretch>
                <a:fillRect/>
              </a:stretch>
            </p:blipFill>
            <p:spPr>
              <a:xfrm>
                <a:off x="6679654" y="1254042"/>
                <a:ext cx="18000" cy="18000"/>
              </a:xfrm>
              <a:prstGeom prst="rect">
                <a:avLst/>
              </a:prstGeom>
            </p:spPr>
          </p:pic>
        </mc:Fallback>
      </mc:AlternateContent>
      <mc:AlternateContent xmlns:mc="http://schemas.openxmlformats.org/markup-compatibility/2006" xmlns:p14="http://schemas.microsoft.com/office/powerpoint/2010/main">
        <mc:Choice Requires="p14">
          <p:contentPart p14:bwMode="auto" r:id="rId32">
            <p14:nvContentPartPr>
              <p14:cNvPr id="29" name="Ink 28">
                <a:extLst>
                  <a:ext uri="{FF2B5EF4-FFF2-40B4-BE49-F238E27FC236}">
                    <a16:creationId xmlns:a16="http://schemas.microsoft.com/office/drawing/2014/main" id="{C1AD5979-5DD9-4D3F-9FCE-4D08998EEC49}"/>
                  </a:ext>
                </a:extLst>
              </p14:cNvPr>
              <p14:cNvContentPartPr/>
              <p14:nvPr/>
            </p14:nvContentPartPr>
            <p14:xfrm>
              <a:off x="7407214" y="688122"/>
              <a:ext cx="2160" cy="360"/>
            </p14:xfrm>
          </p:contentPart>
        </mc:Choice>
        <mc:Fallback xmlns="">
          <p:pic>
            <p:nvPicPr>
              <p:cNvPr id="29" name="Ink 28">
                <a:extLst>
                  <a:ext uri="{FF2B5EF4-FFF2-40B4-BE49-F238E27FC236}">
                    <a16:creationId xmlns:a16="http://schemas.microsoft.com/office/drawing/2014/main" id="{C1AD5979-5DD9-4D3F-9FCE-4D08998EEC49}"/>
                  </a:ext>
                </a:extLst>
              </p:cNvPr>
              <p:cNvPicPr/>
              <p:nvPr/>
            </p:nvPicPr>
            <p:blipFill>
              <a:blip r:embed="rId22"/>
              <a:stretch>
                <a:fillRect/>
              </a:stretch>
            </p:blipFill>
            <p:spPr>
              <a:xfrm>
                <a:off x="7398214" y="679482"/>
                <a:ext cx="19800" cy="18000"/>
              </a:xfrm>
              <a:prstGeom prst="rect">
                <a:avLst/>
              </a:prstGeom>
            </p:spPr>
          </p:pic>
        </mc:Fallback>
      </mc:AlternateContent>
      <mc:AlternateContent xmlns:mc="http://schemas.openxmlformats.org/markup-compatibility/2006" xmlns:p14="http://schemas.microsoft.com/office/powerpoint/2010/main">
        <mc:Choice Requires="p14">
          <p:contentPart p14:bwMode="auto" r:id="rId33">
            <p14:nvContentPartPr>
              <p14:cNvPr id="31" name="Ink 30">
                <a:extLst>
                  <a:ext uri="{FF2B5EF4-FFF2-40B4-BE49-F238E27FC236}">
                    <a16:creationId xmlns:a16="http://schemas.microsoft.com/office/drawing/2014/main" id="{A089FCE8-B2A9-4EFF-BA60-342F98505535}"/>
                  </a:ext>
                </a:extLst>
              </p14:cNvPr>
              <p14:cNvContentPartPr/>
              <p14:nvPr/>
            </p14:nvContentPartPr>
            <p14:xfrm>
              <a:off x="10119814" y="1530522"/>
              <a:ext cx="360" cy="360"/>
            </p14:xfrm>
          </p:contentPart>
        </mc:Choice>
        <mc:Fallback xmlns="">
          <p:pic>
            <p:nvPicPr>
              <p:cNvPr id="31" name="Ink 30">
                <a:extLst>
                  <a:ext uri="{FF2B5EF4-FFF2-40B4-BE49-F238E27FC236}">
                    <a16:creationId xmlns:a16="http://schemas.microsoft.com/office/drawing/2014/main" id="{A089FCE8-B2A9-4EFF-BA60-342F98505535}"/>
                  </a:ext>
                </a:extLst>
              </p:cNvPr>
              <p:cNvPicPr/>
              <p:nvPr/>
            </p:nvPicPr>
            <p:blipFill>
              <a:blip r:embed="rId22"/>
              <a:stretch>
                <a:fillRect/>
              </a:stretch>
            </p:blipFill>
            <p:spPr>
              <a:xfrm>
                <a:off x="10111174" y="1521522"/>
                <a:ext cx="18000" cy="18000"/>
              </a:xfrm>
              <a:prstGeom prst="rect">
                <a:avLst/>
              </a:prstGeom>
            </p:spPr>
          </p:pic>
        </mc:Fallback>
      </mc:AlternateContent>
      <mc:AlternateContent xmlns:mc="http://schemas.openxmlformats.org/markup-compatibility/2006" xmlns:p14="http://schemas.microsoft.com/office/powerpoint/2010/main">
        <mc:Choice Requires="p14">
          <p:contentPart p14:bwMode="auto" r:id="rId34">
            <p14:nvContentPartPr>
              <p14:cNvPr id="36" name="Ink 35">
                <a:extLst>
                  <a:ext uri="{FF2B5EF4-FFF2-40B4-BE49-F238E27FC236}">
                    <a16:creationId xmlns:a16="http://schemas.microsoft.com/office/drawing/2014/main" id="{80C0EEEE-1284-4AD2-820A-E9731C71C1B5}"/>
                  </a:ext>
                </a:extLst>
              </p14:cNvPr>
              <p14:cNvContentPartPr/>
              <p14:nvPr/>
            </p14:nvContentPartPr>
            <p14:xfrm>
              <a:off x="6677854" y="1232082"/>
              <a:ext cx="360" cy="360"/>
            </p14:xfrm>
          </p:contentPart>
        </mc:Choice>
        <mc:Fallback xmlns="">
          <p:pic>
            <p:nvPicPr>
              <p:cNvPr id="36" name="Ink 35">
                <a:extLst>
                  <a:ext uri="{FF2B5EF4-FFF2-40B4-BE49-F238E27FC236}">
                    <a16:creationId xmlns:a16="http://schemas.microsoft.com/office/drawing/2014/main" id="{80C0EEEE-1284-4AD2-820A-E9731C71C1B5}"/>
                  </a:ext>
                </a:extLst>
              </p:cNvPr>
              <p:cNvPicPr/>
              <p:nvPr/>
            </p:nvPicPr>
            <p:blipFill>
              <a:blip r:embed="rId22"/>
              <a:stretch>
                <a:fillRect/>
              </a:stretch>
            </p:blipFill>
            <p:spPr>
              <a:xfrm>
                <a:off x="6669214" y="1223442"/>
                <a:ext cx="18000" cy="18000"/>
              </a:xfrm>
              <a:prstGeom prst="rect">
                <a:avLst/>
              </a:prstGeom>
            </p:spPr>
          </p:pic>
        </mc:Fallback>
      </mc:AlternateContent>
      <mc:AlternateContent xmlns:mc="http://schemas.openxmlformats.org/markup-compatibility/2006" xmlns:p14="http://schemas.microsoft.com/office/powerpoint/2010/main">
        <mc:Choice Requires="p14">
          <p:contentPart p14:bwMode="auto" r:id="rId35">
            <p14:nvContentPartPr>
              <p14:cNvPr id="37" name="Ink 36">
                <a:extLst>
                  <a:ext uri="{FF2B5EF4-FFF2-40B4-BE49-F238E27FC236}">
                    <a16:creationId xmlns:a16="http://schemas.microsoft.com/office/drawing/2014/main" id="{1D387A40-E49D-45EA-8195-0504E8A9C205}"/>
                  </a:ext>
                </a:extLst>
              </p14:cNvPr>
              <p14:cNvContentPartPr/>
              <p14:nvPr/>
            </p14:nvContentPartPr>
            <p14:xfrm>
              <a:off x="6739774" y="1345122"/>
              <a:ext cx="360" cy="360"/>
            </p14:xfrm>
          </p:contentPart>
        </mc:Choice>
        <mc:Fallback xmlns="">
          <p:pic>
            <p:nvPicPr>
              <p:cNvPr id="37" name="Ink 36">
                <a:extLst>
                  <a:ext uri="{FF2B5EF4-FFF2-40B4-BE49-F238E27FC236}">
                    <a16:creationId xmlns:a16="http://schemas.microsoft.com/office/drawing/2014/main" id="{1D387A40-E49D-45EA-8195-0504E8A9C205}"/>
                  </a:ext>
                </a:extLst>
              </p:cNvPr>
              <p:cNvPicPr/>
              <p:nvPr/>
            </p:nvPicPr>
            <p:blipFill>
              <a:blip r:embed="rId22"/>
              <a:stretch>
                <a:fillRect/>
              </a:stretch>
            </p:blipFill>
            <p:spPr>
              <a:xfrm>
                <a:off x="6730774" y="1336482"/>
                <a:ext cx="18000" cy="18000"/>
              </a:xfrm>
              <a:prstGeom prst="rect">
                <a:avLst/>
              </a:prstGeom>
            </p:spPr>
          </p:pic>
        </mc:Fallback>
      </mc:AlternateContent>
      <mc:AlternateContent xmlns:mc="http://schemas.openxmlformats.org/markup-compatibility/2006" xmlns:p14="http://schemas.microsoft.com/office/powerpoint/2010/main">
        <mc:Choice Requires="p14">
          <p:contentPart p14:bwMode="auto" r:id="rId36">
            <p14:nvContentPartPr>
              <p14:cNvPr id="38" name="Ink 37">
                <a:extLst>
                  <a:ext uri="{FF2B5EF4-FFF2-40B4-BE49-F238E27FC236}">
                    <a16:creationId xmlns:a16="http://schemas.microsoft.com/office/drawing/2014/main" id="{E8488153-6D25-4431-9B99-4E02D547D9D5}"/>
                  </a:ext>
                </a:extLst>
              </p14:cNvPr>
              <p14:cNvContentPartPr/>
              <p14:nvPr/>
            </p14:nvContentPartPr>
            <p14:xfrm>
              <a:off x="7603054" y="1694682"/>
              <a:ext cx="360" cy="360"/>
            </p14:xfrm>
          </p:contentPart>
        </mc:Choice>
        <mc:Fallback xmlns="">
          <p:pic>
            <p:nvPicPr>
              <p:cNvPr id="38" name="Ink 37">
                <a:extLst>
                  <a:ext uri="{FF2B5EF4-FFF2-40B4-BE49-F238E27FC236}">
                    <a16:creationId xmlns:a16="http://schemas.microsoft.com/office/drawing/2014/main" id="{E8488153-6D25-4431-9B99-4E02D547D9D5}"/>
                  </a:ext>
                </a:extLst>
              </p:cNvPr>
              <p:cNvPicPr/>
              <p:nvPr/>
            </p:nvPicPr>
            <p:blipFill>
              <a:blip r:embed="rId22"/>
              <a:stretch>
                <a:fillRect/>
              </a:stretch>
            </p:blipFill>
            <p:spPr>
              <a:xfrm>
                <a:off x="7594054" y="1685682"/>
                <a:ext cx="18000" cy="18000"/>
              </a:xfrm>
              <a:prstGeom prst="rect">
                <a:avLst/>
              </a:prstGeom>
            </p:spPr>
          </p:pic>
        </mc:Fallback>
      </mc:AlternateContent>
      <mc:AlternateContent xmlns:mc="http://schemas.openxmlformats.org/markup-compatibility/2006" xmlns:p14="http://schemas.microsoft.com/office/powerpoint/2010/main">
        <mc:Choice Requires="p14">
          <p:contentPart p14:bwMode="auto" r:id="rId37">
            <p14:nvContentPartPr>
              <p14:cNvPr id="40" name="Ink 39">
                <a:extLst>
                  <a:ext uri="{FF2B5EF4-FFF2-40B4-BE49-F238E27FC236}">
                    <a16:creationId xmlns:a16="http://schemas.microsoft.com/office/drawing/2014/main" id="{1ED2682D-EE26-40F0-891E-C4190195745E}"/>
                  </a:ext>
                </a:extLst>
              </p14:cNvPr>
              <p14:cNvContentPartPr/>
              <p14:nvPr/>
            </p14:nvContentPartPr>
            <p14:xfrm>
              <a:off x="5742934" y="1335402"/>
              <a:ext cx="360" cy="360"/>
            </p14:xfrm>
          </p:contentPart>
        </mc:Choice>
        <mc:Fallback xmlns="">
          <p:pic>
            <p:nvPicPr>
              <p:cNvPr id="40" name="Ink 39">
                <a:extLst>
                  <a:ext uri="{FF2B5EF4-FFF2-40B4-BE49-F238E27FC236}">
                    <a16:creationId xmlns:a16="http://schemas.microsoft.com/office/drawing/2014/main" id="{1ED2682D-EE26-40F0-891E-C4190195745E}"/>
                  </a:ext>
                </a:extLst>
              </p:cNvPr>
              <p:cNvPicPr/>
              <p:nvPr/>
            </p:nvPicPr>
            <p:blipFill>
              <a:blip r:embed="rId22"/>
              <a:stretch>
                <a:fillRect/>
              </a:stretch>
            </p:blipFill>
            <p:spPr>
              <a:xfrm>
                <a:off x="5734294" y="1326402"/>
                <a:ext cx="18000" cy="18000"/>
              </a:xfrm>
              <a:prstGeom prst="rect">
                <a:avLst/>
              </a:prstGeom>
            </p:spPr>
          </p:pic>
        </mc:Fallback>
      </mc:AlternateContent>
      <mc:AlternateContent xmlns:mc="http://schemas.openxmlformats.org/markup-compatibility/2006" xmlns:p14="http://schemas.microsoft.com/office/powerpoint/2010/main">
        <mc:Choice Requires="p14">
          <p:contentPart p14:bwMode="auto" r:id="rId38">
            <p14:nvContentPartPr>
              <p14:cNvPr id="41" name="Ink 40">
                <a:extLst>
                  <a:ext uri="{FF2B5EF4-FFF2-40B4-BE49-F238E27FC236}">
                    <a16:creationId xmlns:a16="http://schemas.microsoft.com/office/drawing/2014/main" id="{322B2D6F-4934-4A18-94CF-79F056A734D1}"/>
                  </a:ext>
                </a:extLst>
              </p14:cNvPr>
              <p14:cNvContentPartPr/>
              <p14:nvPr/>
            </p14:nvContentPartPr>
            <p14:xfrm>
              <a:off x="2300974" y="4017042"/>
              <a:ext cx="360" cy="360"/>
            </p14:xfrm>
          </p:contentPart>
        </mc:Choice>
        <mc:Fallback xmlns="">
          <p:pic>
            <p:nvPicPr>
              <p:cNvPr id="41" name="Ink 40">
                <a:extLst>
                  <a:ext uri="{FF2B5EF4-FFF2-40B4-BE49-F238E27FC236}">
                    <a16:creationId xmlns:a16="http://schemas.microsoft.com/office/drawing/2014/main" id="{322B2D6F-4934-4A18-94CF-79F056A734D1}"/>
                  </a:ext>
                </a:extLst>
              </p:cNvPr>
              <p:cNvPicPr/>
              <p:nvPr/>
            </p:nvPicPr>
            <p:blipFill>
              <a:blip r:embed="rId22"/>
              <a:stretch>
                <a:fillRect/>
              </a:stretch>
            </p:blipFill>
            <p:spPr>
              <a:xfrm>
                <a:off x="2292334" y="4008042"/>
                <a:ext cx="18000" cy="18000"/>
              </a:xfrm>
              <a:prstGeom prst="rect">
                <a:avLst/>
              </a:prstGeom>
            </p:spPr>
          </p:pic>
        </mc:Fallback>
      </mc:AlternateContent>
      <p:pic>
        <p:nvPicPr>
          <p:cNvPr id="59" name="Picture 58" descr="Lemon Moody Foodies">
            <a:extLst>
              <a:ext uri="{FF2B5EF4-FFF2-40B4-BE49-F238E27FC236}">
                <a16:creationId xmlns:a16="http://schemas.microsoft.com/office/drawing/2014/main" id="{84C95C43-D5E7-4CEA-B0A5-BA9CD0F9BD24}"/>
              </a:ext>
            </a:extLst>
          </p:cNvPr>
          <p:cNvPicPr>
            <a:picLocks noChangeAspect="1"/>
          </p:cNvPicPr>
          <p:nvPr/>
        </p:nvPicPr>
        <p:blipFill>
          <a:blip r:embed="rId39">
            <a:extLst>
              <a:ext uri="{28A0092B-C50C-407E-A947-70E740481C1C}">
                <a14:useLocalDpi xmlns:a14="http://schemas.microsoft.com/office/drawing/2010/main" val="0"/>
              </a:ext>
            </a:extLst>
          </a:blip>
          <a:stretch>
            <a:fillRect/>
          </a:stretch>
        </p:blipFill>
        <p:spPr>
          <a:xfrm>
            <a:off x="5282316" y="1124791"/>
            <a:ext cx="910091" cy="910091"/>
          </a:xfrm>
          <a:prstGeom prst="rect">
            <a:avLst/>
          </a:prstGeom>
        </p:spPr>
      </p:pic>
      <p:pic>
        <p:nvPicPr>
          <p:cNvPr id="53" name="Picture 52" descr="Lemon Moody Foodies">
            <a:extLst>
              <a:ext uri="{FF2B5EF4-FFF2-40B4-BE49-F238E27FC236}">
                <a16:creationId xmlns:a16="http://schemas.microsoft.com/office/drawing/2014/main" id="{78765D8A-A69B-492D-98D0-F82559933EAF}"/>
              </a:ext>
            </a:extLst>
          </p:cNvPr>
          <p:cNvPicPr>
            <a:picLocks noChangeAspect="1"/>
          </p:cNvPicPr>
          <p:nvPr/>
        </p:nvPicPr>
        <p:blipFill>
          <a:blip r:embed="rId39">
            <a:duotone>
              <a:prstClr val="black"/>
              <a:schemeClr val="accent6">
                <a:tint val="45000"/>
                <a:satMod val="400000"/>
              </a:schemeClr>
            </a:duotone>
            <a:extLst>
              <a:ext uri="{28A0092B-C50C-407E-A947-70E740481C1C}">
                <a14:useLocalDpi xmlns:a14="http://schemas.microsoft.com/office/drawing/2010/main" val="0"/>
              </a:ext>
            </a:extLst>
          </a:blip>
          <a:stretch>
            <a:fillRect/>
          </a:stretch>
        </p:blipFill>
        <p:spPr>
          <a:xfrm>
            <a:off x="6069859" y="1112483"/>
            <a:ext cx="910091" cy="910091"/>
          </a:xfrm>
          <a:prstGeom prst="rect">
            <a:avLst/>
          </a:prstGeom>
        </p:spPr>
      </p:pic>
      <p:pic>
        <p:nvPicPr>
          <p:cNvPr id="54" name="Picture 53" descr="Lemon Moody Foodies">
            <a:extLst>
              <a:ext uri="{FF2B5EF4-FFF2-40B4-BE49-F238E27FC236}">
                <a16:creationId xmlns:a16="http://schemas.microsoft.com/office/drawing/2014/main" id="{1F0F98EF-E4FF-4B9C-9C7C-313B01CE274B}"/>
              </a:ext>
            </a:extLst>
          </p:cNvPr>
          <p:cNvPicPr>
            <a:picLocks noChangeAspect="1"/>
          </p:cNvPicPr>
          <p:nvPr/>
        </p:nvPicPr>
        <p:blipFill>
          <a:blip r:embed="rId39">
            <a:extLst>
              <a:ext uri="{28A0092B-C50C-407E-A947-70E740481C1C}">
                <a14:useLocalDpi xmlns:a14="http://schemas.microsoft.com/office/drawing/2010/main" val="0"/>
              </a:ext>
            </a:extLst>
          </a:blip>
          <a:stretch>
            <a:fillRect/>
          </a:stretch>
        </p:blipFill>
        <p:spPr>
          <a:xfrm>
            <a:off x="7336535" y="236293"/>
            <a:ext cx="687111" cy="687111"/>
          </a:xfrm>
          <a:prstGeom prst="rect">
            <a:avLst/>
          </a:prstGeom>
        </p:spPr>
      </p:pic>
      <p:pic>
        <p:nvPicPr>
          <p:cNvPr id="55" name="Picture 54" descr="Lemon Moody Foodies">
            <a:extLst>
              <a:ext uri="{FF2B5EF4-FFF2-40B4-BE49-F238E27FC236}">
                <a16:creationId xmlns:a16="http://schemas.microsoft.com/office/drawing/2014/main" id="{D24579EB-DD4B-434D-ACE7-DB6CBC9188AE}"/>
              </a:ext>
            </a:extLst>
          </p:cNvPr>
          <p:cNvPicPr>
            <a:picLocks noChangeAspect="1"/>
          </p:cNvPicPr>
          <p:nvPr/>
        </p:nvPicPr>
        <p:blipFill>
          <a:blip r:embed="rId39">
            <a:duotone>
              <a:prstClr val="black"/>
              <a:schemeClr val="accent6">
                <a:tint val="45000"/>
                <a:satMod val="400000"/>
              </a:schemeClr>
            </a:duotone>
            <a:extLst>
              <a:ext uri="{28A0092B-C50C-407E-A947-70E740481C1C}">
                <a14:useLocalDpi xmlns:a14="http://schemas.microsoft.com/office/drawing/2010/main" val="0"/>
              </a:ext>
            </a:extLst>
          </a:blip>
          <a:stretch>
            <a:fillRect/>
          </a:stretch>
        </p:blipFill>
        <p:spPr>
          <a:xfrm>
            <a:off x="7248334" y="670941"/>
            <a:ext cx="704835" cy="704835"/>
          </a:xfrm>
          <a:prstGeom prst="rect">
            <a:avLst/>
          </a:prstGeom>
        </p:spPr>
      </p:pic>
      <p:pic>
        <p:nvPicPr>
          <p:cNvPr id="11" name="Graphic 10" descr="Bowl outline">
            <a:extLst>
              <a:ext uri="{FF2B5EF4-FFF2-40B4-BE49-F238E27FC236}">
                <a16:creationId xmlns:a16="http://schemas.microsoft.com/office/drawing/2014/main" id="{A139CCE1-8326-47DA-8DBB-9C9353E742E1}"/>
              </a:ext>
            </a:extLst>
          </p:cNvPr>
          <p:cNvPicPr>
            <a:picLocks noChangeAspect="1"/>
          </p:cNvPicPr>
          <p:nvPr/>
        </p:nvPicPr>
        <p:blipFill>
          <a:blip r:embed="rId40">
            <a:extLst>
              <a:ext uri="{28A0092B-C50C-407E-A947-70E740481C1C}">
                <a14:useLocalDpi xmlns:a14="http://schemas.microsoft.com/office/drawing/2010/main" val="0"/>
              </a:ext>
              <a:ext uri="{96DAC541-7B7A-43D3-8B79-37D633B846F1}">
                <asvg:svgBlip xmlns:asvg="http://schemas.microsoft.com/office/drawing/2016/SVG/main" r:embed="rId41"/>
              </a:ext>
            </a:extLst>
          </a:blip>
          <a:stretch>
            <a:fillRect/>
          </a:stretch>
        </p:blipFill>
        <p:spPr>
          <a:xfrm>
            <a:off x="5557205" y="585609"/>
            <a:ext cx="1161869" cy="1161869"/>
          </a:xfrm>
          <a:prstGeom prst="rect">
            <a:avLst/>
          </a:prstGeom>
        </p:spPr>
      </p:pic>
      <p:pic>
        <p:nvPicPr>
          <p:cNvPr id="13" name="Graphic 12" descr="Leaky Tap with solid fill">
            <a:extLst>
              <a:ext uri="{FF2B5EF4-FFF2-40B4-BE49-F238E27FC236}">
                <a16:creationId xmlns:a16="http://schemas.microsoft.com/office/drawing/2014/main" id="{3338E3A4-330F-4064-B04C-A27F4DB99F8E}"/>
              </a:ext>
            </a:extLst>
          </p:cNvPr>
          <p:cNvPicPr>
            <a:picLocks noChangeAspect="1"/>
          </p:cNvPicPr>
          <p:nvPr/>
        </p:nvPicPr>
        <p:blipFill>
          <a:blip r:embed="rId42">
            <a:extLst>
              <a:ext uri="{28A0092B-C50C-407E-A947-70E740481C1C}">
                <a14:useLocalDpi xmlns:a14="http://schemas.microsoft.com/office/drawing/2010/main" val="0"/>
              </a:ext>
              <a:ext uri="{96DAC541-7B7A-43D3-8B79-37D633B846F1}">
                <asvg:svgBlip xmlns:asvg="http://schemas.microsoft.com/office/drawing/2016/SVG/main" r:embed="rId43"/>
              </a:ext>
            </a:extLst>
          </a:blip>
          <a:stretch>
            <a:fillRect/>
          </a:stretch>
        </p:blipFill>
        <p:spPr>
          <a:xfrm>
            <a:off x="5577111" y="42843"/>
            <a:ext cx="914400" cy="914400"/>
          </a:xfrm>
          <a:prstGeom prst="rect">
            <a:avLst/>
          </a:prstGeom>
        </p:spPr>
      </p:pic>
      <p:pic>
        <p:nvPicPr>
          <p:cNvPr id="67" name="Graphic 66" descr="Bowl outline">
            <a:extLst>
              <a:ext uri="{FF2B5EF4-FFF2-40B4-BE49-F238E27FC236}">
                <a16:creationId xmlns:a16="http://schemas.microsoft.com/office/drawing/2014/main" id="{8341255E-56E4-49A3-B94A-C9918A1189A8}"/>
              </a:ext>
            </a:extLst>
          </p:cNvPr>
          <p:cNvPicPr>
            <a:picLocks noChangeAspect="1"/>
          </p:cNvPicPr>
          <p:nvPr/>
        </p:nvPicPr>
        <p:blipFill>
          <a:blip r:embed="rId40">
            <a:extLst>
              <a:ext uri="{28A0092B-C50C-407E-A947-70E740481C1C}">
                <a14:useLocalDpi xmlns:a14="http://schemas.microsoft.com/office/drawing/2010/main" val="0"/>
              </a:ext>
              <a:ext uri="{96DAC541-7B7A-43D3-8B79-37D633B846F1}">
                <asvg:svgBlip xmlns:asvg="http://schemas.microsoft.com/office/drawing/2016/SVG/main" r:embed="rId41"/>
              </a:ext>
            </a:extLst>
          </a:blip>
          <a:stretch>
            <a:fillRect/>
          </a:stretch>
        </p:blipFill>
        <p:spPr>
          <a:xfrm>
            <a:off x="8062720" y="631352"/>
            <a:ext cx="1161869" cy="1161869"/>
          </a:xfrm>
          <a:prstGeom prst="rect">
            <a:avLst/>
          </a:prstGeom>
        </p:spPr>
      </p:pic>
      <p:pic>
        <p:nvPicPr>
          <p:cNvPr id="68" name="Graphic 67" descr="Bowl outline">
            <a:extLst>
              <a:ext uri="{FF2B5EF4-FFF2-40B4-BE49-F238E27FC236}">
                <a16:creationId xmlns:a16="http://schemas.microsoft.com/office/drawing/2014/main" id="{1C81A374-0E96-42AD-882C-9ACD669716A4}"/>
              </a:ext>
            </a:extLst>
          </p:cNvPr>
          <p:cNvPicPr>
            <a:picLocks noChangeAspect="1"/>
          </p:cNvPicPr>
          <p:nvPr/>
        </p:nvPicPr>
        <p:blipFill>
          <a:blip r:embed="rId40">
            <a:extLst>
              <a:ext uri="{28A0092B-C50C-407E-A947-70E740481C1C}">
                <a14:useLocalDpi xmlns:a14="http://schemas.microsoft.com/office/drawing/2010/main" val="0"/>
              </a:ext>
              <a:ext uri="{96DAC541-7B7A-43D3-8B79-37D633B846F1}">
                <asvg:svgBlip xmlns:asvg="http://schemas.microsoft.com/office/drawing/2016/SVG/main" r:embed="rId41"/>
              </a:ext>
            </a:extLst>
          </a:blip>
          <a:stretch>
            <a:fillRect/>
          </a:stretch>
        </p:blipFill>
        <p:spPr>
          <a:xfrm>
            <a:off x="10220949" y="690338"/>
            <a:ext cx="1161869" cy="1161869"/>
          </a:xfrm>
          <a:prstGeom prst="rect">
            <a:avLst/>
          </a:prstGeom>
        </p:spPr>
      </p:pic>
      <mc:AlternateContent xmlns:mc="http://schemas.openxmlformats.org/markup-compatibility/2006" xmlns:p14="http://schemas.microsoft.com/office/powerpoint/2010/main">
        <mc:Choice Requires="p14">
          <p:contentPart p14:bwMode="auto" r:id="rId44">
            <p14:nvContentPartPr>
              <p14:cNvPr id="28" name="Ink 27">
                <a:extLst>
                  <a:ext uri="{FF2B5EF4-FFF2-40B4-BE49-F238E27FC236}">
                    <a16:creationId xmlns:a16="http://schemas.microsoft.com/office/drawing/2014/main" id="{ADEF1A9F-6A2A-484E-BB99-7AF97753A9F5}"/>
                  </a:ext>
                </a:extLst>
              </p14:cNvPr>
              <p14:cNvContentPartPr/>
              <p14:nvPr/>
            </p14:nvContentPartPr>
            <p14:xfrm>
              <a:off x="9606094" y="1869282"/>
              <a:ext cx="360" cy="360"/>
            </p14:xfrm>
          </p:contentPart>
        </mc:Choice>
        <mc:Fallback xmlns="">
          <p:pic>
            <p:nvPicPr>
              <p:cNvPr id="28" name="Ink 27">
                <a:extLst>
                  <a:ext uri="{FF2B5EF4-FFF2-40B4-BE49-F238E27FC236}">
                    <a16:creationId xmlns:a16="http://schemas.microsoft.com/office/drawing/2014/main" id="{ADEF1A9F-6A2A-484E-BB99-7AF97753A9F5}"/>
                  </a:ext>
                </a:extLst>
              </p:cNvPr>
              <p:cNvPicPr/>
              <p:nvPr/>
            </p:nvPicPr>
            <p:blipFill>
              <a:blip r:embed="rId47"/>
              <a:stretch>
                <a:fillRect/>
              </a:stretch>
            </p:blipFill>
            <p:spPr>
              <a:xfrm>
                <a:off x="9597094" y="1860642"/>
                <a:ext cx="18000" cy="18000"/>
              </a:xfrm>
              <a:prstGeom prst="rect">
                <a:avLst/>
              </a:prstGeom>
            </p:spPr>
          </p:pic>
        </mc:Fallback>
      </mc:AlternateContent>
      <p:grpSp>
        <p:nvGrpSpPr>
          <p:cNvPr id="34" name="Group 33">
            <a:extLst>
              <a:ext uri="{FF2B5EF4-FFF2-40B4-BE49-F238E27FC236}">
                <a16:creationId xmlns:a16="http://schemas.microsoft.com/office/drawing/2014/main" id="{BA27594F-1B6B-4D76-9E5C-D4CFBE13C5E8}"/>
              </a:ext>
            </a:extLst>
          </p:cNvPr>
          <p:cNvGrpSpPr/>
          <p:nvPr/>
        </p:nvGrpSpPr>
        <p:grpSpPr>
          <a:xfrm>
            <a:off x="8260054" y="1087362"/>
            <a:ext cx="706320" cy="289800"/>
            <a:chOff x="8260054" y="1087362"/>
            <a:chExt cx="706320" cy="289800"/>
          </a:xfrm>
        </p:grpSpPr>
        <mc:AlternateContent xmlns:mc="http://schemas.openxmlformats.org/markup-compatibility/2006" xmlns:p14="http://schemas.microsoft.com/office/powerpoint/2010/main">
          <mc:Choice Requires="p14">
            <p:contentPart p14:bwMode="auto" r:id="rId48">
              <p14:nvContentPartPr>
                <p14:cNvPr id="21" name="Ink 20">
                  <a:extLst>
                    <a:ext uri="{FF2B5EF4-FFF2-40B4-BE49-F238E27FC236}">
                      <a16:creationId xmlns:a16="http://schemas.microsoft.com/office/drawing/2014/main" id="{C7065E1F-D34C-4B0A-B48F-243FF7B85733}"/>
                    </a:ext>
                  </a:extLst>
                </p14:cNvPr>
                <p14:cNvContentPartPr/>
                <p14:nvPr/>
              </p14:nvContentPartPr>
              <p14:xfrm>
                <a:off x="8260054" y="1087362"/>
                <a:ext cx="706320" cy="289800"/>
              </p14:xfrm>
            </p:contentPart>
          </mc:Choice>
          <mc:Fallback xmlns="">
            <p:pic>
              <p:nvPicPr>
                <p:cNvPr id="21" name="Ink 20">
                  <a:extLst>
                    <a:ext uri="{FF2B5EF4-FFF2-40B4-BE49-F238E27FC236}">
                      <a16:creationId xmlns:a16="http://schemas.microsoft.com/office/drawing/2014/main" id="{C7065E1F-D34C-4B0A-B48F-243FF7B85733}"/>
                    </a:ext>
                  </a:extLst>
                </p:cNvPr>
                <p:cNvPicPr/>
                <p:nvPr/>
              </p:nvPicPr>
              <p:blipFill>
                <a:blip r:embed="rId49"/>
                <a:stretch>
                  <a:fillRect/>
                </a:stretch>
              </p:blipFill>
              <p:spPr>
                <a:xfrm>
                  <a:off x="8251054" y="1078722"/>
                  <a:ext cx="723960" cy="307440"/>
                </a:xfrm>
                <a:prstGeom prst="rect">
                  <a:avLst/>
                </a:prstGeom>
              </p:spPr>
            </p:pic>
          </mc:Fallback>
        </mc:AlternateContent>
        <mc:AlternateContent xmlns:mc="http://schemas.openxmlformats.org/markup-compatibility/2006" xmlns:p14="http://schemas.microsoft.com/office/powerpoint/2010/main">
          <mc:Choice Requires="p14">
            <p:contentPart p14:bwMode="auto" r:id="rId50">
              <p14:nvContentPartPr>
                <p14:cNvPr id="32" name="Ink 31">
                  <a:extLst>
                    <a:ext uri="{FF2B5EF4-FFF2-40B4-BE49-F238E27FC236}">
                      <a16:creationId xmlns:a16="http://schemas.microsoft.com/office/drawing/2014/main" id="{43874D0A-27E3-41EA-BB60-BF875E6AE85D}"/>
                    </a:ext>
                  </a:extLst>
                </p14:cNvPr>
                <p14:cNvContentPartPr/>
                <p14:nvPr/>
              </p14:nvContentPartPr>
              <p14:xfrm>
                <a:off x="8537974" y="1160442"/>
                <a:ext cx="360" cy="360"/>
              </p14:xfrm>
            </p:contentPart>
          </mc:Choice>
          <mc:Fallback xmlns="">
            <p:pic>
              <p:nvPicPr>
                <p:cNvPr id="32" name="Ink 31">
                  <a:extLst>
                    <a:ext uri="{FF2B5EF4-FFF2-40B4-BE49-F238E27FC236}">
                      <a16:creationId xmlns:a16="http://schemas.microsoft.com/office/drawing/2014/main" id="{43874D0A-27E3-41EA-BB60-BF875E6AE85D}"/>
                    </a:ext>
                  </a:extLst>
                </p:cNvPr>
                <p:cNvPicPr/>
                <p:nvPr/>
              </p:nvPicPr>
              <p:blipFill>
                <a:blip r:embed="rId47"/>
                <a:stretch>
                  <a:fillRect/>
                </a:stretch>
              </p:blipFill>
              <p:spPr>
                <a:xfrm>
                  <a:off x="8528974" y="1151802"/>
                  <a:ext cx="18000" cy="18000"/>
                </a:xfrm>
                <a:prstGeom prst="rect">
                  <a:avLst/>
                </a:prstGeom>
              </p:spPr>
            </p:pic>
          </mc:Fallback>
        </mc:AlternateContent>
      </p:grpSp>
      <mc:AlternateContent xmlns:mc="http://schemas.openxmlformats.org/markup-compatibility/2006" xmlns:p14="http://schemas.microsoft.com/office/powerpoint/2010/main">
        <mc:Choice Requires="p14">
          <p:contentPart p14:bwMode="auto" r:id="rId51">
            <p14:nvContentPartPr>
              <p14:cNvPr id="33" name="Ink 32">
                <a:extLst>
                  <a:ext uri="{FF2B5EF4-FFF2-40B4-BE49-F238E27FC236}">
                    <a16:creationId xmlns:a16="http://schemas.microsoft.com/office/drawing/2014/main" id="{6A2F0887-1579-437B-93A0-9870E3F1D14E}"/>
                  </a:ext>
                </a:extLst>
              </p14:cNvPr>
              <p14:cNvContentPartPr/>
              <p14:nvPr/>
            </p14:nvContentPartPr>
            <p14:xfrm>
              <a:off x="9349054" y="2105802"/>
              <a:ext cx="360" cy="360"/>
            </p14:xfrm>
          </p:contentPart>
        </mc:Choice>
        <mc:Fallback xmlns="">
          <p:pic>
            <p:nvPicPr>
              <p:cNvPr id="33" name="Ink 32">
                <a:extLst>
                  <a:ext uri="{FF2B5EF4-FFF2-40B4-BE49-F238E27FC236}">
                    <a16:creationId xmlns:a16="http://schemas.microsoft.com/office/drawing/2014/main" id="{6A2F0887-1579-437B-93A0-9870E3F1D14E}"/>
                  </a:ext>
                </a:extLst>
              </p:cNvPr>
              <p:cNvPicPr/>
              <p:nvPr/>
            </p:nvPicPr>
            <p:blipFill>
              <a:blip r:embed="rId47"/>
              <a:stretch>
                <a:fillRect/>
              </a:stretch>
            </p:blipFill>
            <p:spPr>
              <a:xfrm>
                <a:off x="9340414" y="2097162"/>
                <a:ext cx="18000" cy="18000"/>
              </a:xfrm>
              <a:prstGeom prst="rect">
                <a:avLst/>
              </a:prstGeom>
            </p:spPr>
          </p:pic>
        </mc:Fallback>
      </mc:AlternateContent>
      <p:sp>
        <p:nvSpPr>
          <p:cNvPr id="43" name="Arrow: U-Turn 42">
            <a:extLst>
              <a:ext uri="{FF2B5EF4-FFF2-40B4-BE49-F238E27FC236}">
                <a16:creationId xmlns:a16="http://schemas.microsoft.com/office/drawing/2014/main" id="{AF343F2E-C80B-49B2-8803-2387D1015578}"/>
              </a:ext>
            </a:extLst>
          </p:cNvPr>
          <p:cNvSpPr/>
          <p:nvPr/>
        </p:nvSpPr>
        <p:spPr>
          <a:xfrm>
            <a:off x="7950094" y="352035"/>
            <a:ext cx="587880" cy="435251"/>
          </a:xfrm>
          <a:prstGeom prst="utur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70" name="Arrow: U-Turn 69">
            <a:extLst>
              <a:ext uri="{FF2B5EF4-FFF2-40B4-BE49-F238E27FC236}">
                <a16:creationId xmlns:a16="http://schemas.microsoft.com/office/drawing/2014/main" id="{5374DF9C-F53F-403D-973A-278E0E9499CC}"/>
              </a:ext>
            </a:extLst>
          </p:cNvPr>
          <p:cNvSpPr/>
          <p:nvPr/>
        </p:nvSpPr>
        <p:spPr>
          <a:xfrm>
            <a:off x="10119814" y="396644"/>
            <a:ext cx="587880" cy="435251"/>
          </a:xfrm>
          <a:prstGeom prst="utur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tx1"/>
              </a:solidFill>
            </a:endParaRPr>
          </a:p>
        </p:txBody>
      </p:sp>
      <p:sp>
        <p:nvSpPr>
          <p:cNvPr id="44" name="Oval 43">
            <a:extLst>
              <a:ext uri="{FF2B5EF4-FFF2-40B4-BE49-F238E27FC236}">
                <a16:creationId xmlns:a16="http://schemas.microsoft.com/office/drawing/2014/main" id="{315F3181-98DA-4E12-8F36-DD8F4D7EC730}"/>
              </a:ext>
            </a:extLst>
          </p:cNvPr>
          <p:cNvSpPr/>
          <p:nvPr/>
        </p:nvSpPr>
        <p:spPr>
          <a:xfrm>
            <a:off x="9609833" y="552094"/>
            <a:ext cx="415791" cy="322135"/>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72" name="Oval 71">
            <a:extLst>
              <a:ext uri="{FF2B5EF4-FFF2-40B4-BE49-F238E27FC236}">
                <a16:creationId xmlns:a16="http://schemas.microsoft.com/office/drawing/2014/main" id="{1F0E5B8F-FE3F-415F-9205-0852EC415422}"/>
              </a:ext>
            </a:extLst>
          </p:cNvPr>
          <p:cNvSpPr/>
          <p:nvPr/>
        </p:nvSpPr>
        <p:spPr>
          <a:xfrm>
            <a:off x="9502509" y="951415"/>
            <a:ext cx="436454" cy="322135"/>
          </a:xfrm>
          <a:prstGeom prst="ellips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45" name="TextBox 44">
            <a:extLst>
              <a:ext uri="{FF2B5EF4-FFF2-40B4-BE49-F238E27FC236}">
                <a16:creationId xmlns:a16="http://schemas.microsoft.com/office/drawing/2014/main" id="{41357DCA-F72C-4C8E-A06C-897261887458}"/>
              </a:ext>
            </a:extLst>
          </p:cNvPr>
          <p:cNvSpPr txBox="1"/>
          <p:nvPr/>
        </p:nvSpPr>
        <p:spPr>
          <a:xfrm>
            <a:off x="9571059" y="1317616"/>
            <a:ext cx="587880" cy="369332"/>
          </a:xfrm>
          <a:prstGeom prst="rect">
            <a:avLst/>
          </a:prstGeom>
          <a:noFill/>
        </p:spPr>
        <p:txBody>
          <a:bodyPr wrap="square" rtlCol="0">
            <a:spAutoFit/>
          </a:bodyPr>
          <a:lstStyle/>
          <a:p>
            <a:r>
              <a:rPr lang="en-GB" dirty="0"/>
              <a:t>Peel</a:t>
            </a:r>
          </a:p>
        </p:txBody>
      </p:sp>
      <p:grpSp>
        <p:nvGrpSpPr>
          <p:cNvPr id="47" name="Group 46">
            <a:extLst>
              <a:ext uri="{FF2B5EF4-FFF2-40B4-BE49-F238E27FC236}">
                <a16:creationId xmlns:a16="http://schemas.microsoft.com/office/drawing/2014/main" id="{C4B70874-6E72-4BF0-8EF9-EEB4EC676771}"/>
              </a:ext>
            </a:extLst>
          </p:cNvPr>
          <p:cNvGrpSpPr/>
          <p:nvPr/>
        </p:nvGrpSpPr>
        <p:grpSpPr>
          <a:xfrm>
            <a:off x="10431534" y="1157544"/>
            <a:ext cx="706320" cy="289800"/>
            <a:chOff x="8260054" y="1087362"/>
            <a:chExt cx="706320" cy="289800"/>
          </a:xfrm>
        </p:grpSpPr>
        <mc:AlternateContent xmlns:mc="http://schemas.openxmlformats.org/markup-compatibility/2006" xmlns:p14="http://schemas.microsoft.com/office/powerpoint/2010/main">
          <mc:Choice Requires="p14">
            <p:contentPart p14:bwMode="auto" r:id="rId52">
              <p14:nvContentPartPr>
                <p14:cNvPr id="48" name="Ink 47">
                  <a:extLst>
                    <a:ext uri="{FF2B5EF4-FFF2-40B4-BE49-F238E27FC236}">
                      <a16:creationId xmlns:a16="http://schemas.microsoft.com/office/drawing/2014/main" id="{F4AB5B9B-A04C-45FA-8E47-22E407D7B352}"/>
                    </a:ext>
                  </a:extLst>
                </p14:cNvPr>
                <p14:cNvContentPartPr/>
                <p14:nvPr/>
              </p14:nvContentPartPr>
              <p14:xfrm>
                <a:off x="8260054" y="1087362"/>
                <a:ext cx="706320" cy="289800"/>
              </p14:xfrm>
            </p:contentPart>
          </mc:Choice>
          <mc:Fallback xmlns="">
            <p:pic>
              <p:nvPicPr>
                <p:cNvPr id="21" name="Ink 20">
                  <a:extLst>
                    <a:ext uri="{FF2B5EF4-FFF2-40B4-BE49-F238E27FC236}">
                      <a16:creationId xmlns:a16="http://schemas.microsoft.com/office/drawing/2014/main" id="{C7065E1F-D34C-4B0A-B48F-243FF7B85733}"/>
                    </a:ext>
                  </a:extLst>
                </p:cNvPr>
                <p:cNvPicPr/>
                <p:nvPr/>
              </p:nvPicPr>
              <p:blipFill>
                <a:blip r:embed="rId49"/>
                <a:stretch>
                  <a:fillRect/>
                </a:stretch>
              </p:blipFill>
              <p:spPr>
                <a:xfrm>
                  <a:off x="8251054" y="1078722"/>
                  <a:ext cx="723960" cy="307440"/>
                </a:xfrm>
                <a:prstGeom prst="rect">
                  <a:avLst/>
                </a:prstGeom>
              </p:spPr>
            </p:pic>
          </mc:Fallback>
        </mc:AlternateContent>
        <mc:AlternateContent xmlns:mc="http://schemas.openxmlformats.org/markup-compatibility/2006" xmlns:p14="http://schemas.microsoft.com/office/powerpoint/2010/main">
          <mc:Choice Requires="p14">
            <p:contentPart p14:bwMode="auto" r:id="rId53">
              <p14:nvContentPartPr>
                <p14:cNvPr id="49" name="Ink 48">
                  <a:extLst>
                    <a:ext uri="{FF2B5EF4-FFF2-40B4-BE49-F238E27FC236}">
                      <a16:creationId xmlns:a16="http://schemas.microsoft.com/office/drawing/2014/main" id="{6E35480D-0277-4F1A-AA1D-73A401D02A51}"/>
                    </a:ext>
                  </a:extLst>
                </p14:cNvPr>
                <p14:cNvContentPartPr/>
                <p14:nvPr/>
              </p14:nvContentPartPr>
              <p14:xfrm>
                <a:off x="8537974" y="1160442"/>
                <a:ext cx="360" cy="360"/>
              </p14:xfrm>
            </p:contentPart>
          </mc:Choice>
          <mc:Fallback xmlns="">
            <p:pic>
              <p:nvPicPr>
                <p:cNvPr id="32" name="Ink 31">
                  <a:extLst>
                    <a:ext uri="{FF2B5EF4-FFF2-40B4-BE49-F238E27FC236}">
                      <a16:creationId xmlns:a16="http://schemas.microsoft.com/office/drawing/2014/main" id="{43874D0A-27E3-41EA-BB60-BF875E6AE85D}"/>
                    </a:ext>
                  </a:extLst>
                </p:cNvPr>
                <p:cNvPicPr/>
                <p:nvPr/>
              </p:nvPicPr>
              <p:blipFill>
                <a:blip r:embed="rId47"/>
                <a:stretch>
                  <a:fillRect/>
                </a:stretch>
              </p:blipFill>
              <p:spPr>
                <a:xfrm>
                  <a:off x="8528974" y="1151802"/>
                  <a:ext cx="18000" cy="18000"/>
                </a:xfrm>
                <a:prstGeom prst="rect">
                  <a:avLst/>
                </a:prstGeom>
              </p:spPr>
            </p:pic>
          </mc:Fallback>
        </mc:AlternateContent>
      </p:grpSp>
      <p:pic>
        <p:nvPicPr>
          <p:cNvPr id="3" name="Picture 2">
            <a:extLst>
              <a:ext uri="{FF2B5EF4-FFF2-40B4-BE49-F238E27FC236}">
                <a16:creationId xmlns:a16="http://schemas.microsoft.com/office/drawing/2014/main" id="{293C8103-DF66-CED6-6752-60F645CEDFAE}"/>
              </a:ext>
            </a:extLst>
          </p:cNvPr>
          <p:cNvPicPr>
            <a:picLocks noChangeAspect="1"/>
          </p:cNvPicPr>
          <p:nvPr/>
        </p:nvPicPr>
        <p:blipFill>
          <a:blip r:embed="rId54"/>
          <a:stretch>
            <a:fillRect/>
          </a:stretch>
        </p:blipFill>
        <p:spPr>
          <a:xfrm>
            <a:off x="124557" y="211015"/>
            <a:ext cx="1181100" cy="457200"/>
          </a:xfrm>
          <a:prstGeom prst="rect">
            <a:avLst/>
          </a:prstGeom>
        </p:spPr>
      </p:pic>
    </p:spTree>
    <p:extLst>
      <p:ext uri="{BB962C8B-B14F-4D97-AF65-F5344CB8AC3E}">
        <p14:creationId xmlns:p14="http://schemas.microsoft.com/office/powerpoint/2010/main" val="237662457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E0E47AD915C5C14EAF386939100504C4" ma:contentTypeVersion="6" ma:contentTypeDescription="Create a new document." ma:contentTypeScope="" ma:versionID="1f06f90178a718b0faa19b51e4b0ef25">
  <xsd:schema xmlns:xsd="http://www.w3.org/2001/XMLSchema" xmlns:xs="http://www.w3.org/2001/XMLSchema" xmlns:p="http://schemas.microsoft.com/office/2006/metadata/properties" xmlns:ns2="64251b1f-8f26-485a-8bf6-f1f5b5aa49e3" xmlns:ns3="b78a90eb-ba03-4a6f-8866-9ca1a14bd009" targetNamespace="http://schemas.microsoft.com/office/2006/metadata/properties" ma:root="true" ma:fieldsID="bcf1c367e24a20aa1448b6c4f8a3c733" ns2:_="" ns3:_="">
    <xsd:import namespace="64251b1f-8f26-485a-8bf6-f1f5b5aa49e3"/>
    <xsd:import namespace="b78a90eb-ba03-4a6f-8866-9ca1a14bd009"/>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4251b1f-8f26-485a-8bf6-f1f5b5aa49e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78a90eb-ba03-4a6f-8866-9ca1a14bd009"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8B6E624-C07E-49E9-9DC5-ED94BB6206B1}">
  <ds:schemaRefs>
    <ds:schemaRef ds:uri="http://www.w3.org/XML/1998/namespace"/>
    <ds:schemaRef ds:uri="http://purl.org/dc/dcmitype/"/>
    <ds:schemaRef ds:uri="http://schemas.microsoft.com/office/2006/metadata/properties"/>
    <ds:schemaRef ds:uri="http://purl.org/dc/elements/1.1/"/>
    <ds:schemaRef ds:uri="http://schemas.microsoft.com/office/2006/documentManagement/types"/>
    <ds:schemaRef ds:uri="http://schemas.openxmlformats.org/package/2006/metadata/core-properties"/>
    <ds:schemaRef ds:uri="http://purl.org/dc/terms/"/>
    <ds:schemaRef ds:uri="http://schemas.microsoft.com/office/infopath/2007/PartnerControls"/>
    <ds:schemaRef ds:uri="055ebe93-fd4d-4a43-87d4-7be346ed06b6"/>
    <ds:schemaRef ds:uri="e9ce4ce2-6ff4-4076-ba3c-f482c48db242"/>
  </ds:schemaRefs>
</ds:datastoreItem>
</file>

<file path=customXml/itemProps2.xml><?xml version="1.0" encoding="utf-8"?>
<ds:datastoreItem xmlns:ds="http://schemas.openxmlformats.org/officeDocument/2006/customXml" ds:itemID="{0929DC46-AD05-4B45-8D3C-68A156F50CD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4251b1f-8f26-485a-8bf6-f1f5b5aa49e3"/>
    <ds:schemaRef ds:uri="b78a90eb-ba03-4a6f-8866-9ca1a14bd00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3D6F8A2-F17A-4F3F-99D2-EC8F0EF74CB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182</TotalTime>
  <Words>198</Words>
  <Application>Microsoft Office PowerPoint</Application>
  <PresentationFormat>Widescreen</PresentationFormat>
  <Paragraphs>14</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 Lemon versus Lime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Build your own air powered lego car</dc:title>
  <dc:creator>Evelyn Gray</dc:creator>
  <cp:lastModifiedBy>Moira Prentice</cp:lastModifiedBy>
  <cp:revision>398</cp:revision>
  <dcterms:created xsi:type="dcterms:W3CDTF">2020-04-02T10:51:35Z</dcterms:created>
  <dcterms:modified xsi:type="dcterms:W3CDTF">2024-06-04T12:52:33Z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0x010100E0E47AD915C5C14EAF386939100504C4</vt:lpwstr>
  </property>
  <property fmtid="{D5CDD505-2E9C-101B-9397-08002B2CF9AE}" pid="3" name="EE - classification">
    <vt:lpwstr>Education and Training events</vt:lpwstr>
  </property>
  <property fmtid="{D5CDD505-2E9C-101B-9397-08002B2CF9AE}" pid="4" name="EE - actions">
    <vt:lpwstr>Archive</vt:lpwstr>
  </property>
  <property fmtid="{D5CDD505-2E9C-101B-9397-08002B2CF9AE}" pid="5" name="EE - retention">
    <vt:lpwstr>CAY + 6 years</vt:lpwstr>
  </property>
  <property fmtid="{D5CDD505-2E9C-101B-9397-08002B2CF9AE}" pid="6" name="n0164ad3d5b84a57907af32d91eb6282">
    <vt:lpwstr/>
  </property>
  <property fmtid="{D5CDD505-2E9C-101B-9397-08002B2CF9AE}" pid="7" name="TaxCatchAll">
    <vt:lpwstr/>
  </property>
  <property fmtid="{D5CDD505-2E9C-101B-9397-08002B2CF9AE}" pid="8" name="UHI classification">
    <vt:lpwstr/>
  </property>
  <property fmtid="{D5CDD505-2E9C-101B-9397-08002B2CF9AE}" pid="9" name="j928f9099e4145f8a1f3a9d8f7b9fe40">
    <vt:lpwstr/>
  </property>
  <property fmtid="{D5CDD505-2E9C-101B-9397-08002B2CF9AE}" pid="10" name="Retention schedule">
    <vt:lpwstr/>
  </property>
  <property fmtid="{D5CDD505-2E9C-101B-9397-08002B2CF9AE}" pid="11" name="_ExtendedDescription">
    <vt:lpwstr/>
  </property>
  <property fmtid="{D5CDD505-2E9C-101B-9397-08002B2CF9AE}" pid="12" name="Document category">
    <vt:lpwstr/>
  </property>
  <property fmtid="{D5CDD505-2E9C-101B-9397-08002B2CF9AE}" pid="13" name="Academic year">
    <vt:lpwstr/>
  </property>
  <property fmtid="{D5CDD505-2E9C-101B-9397-08002B2CF9AE}" pid="14" name="MediaServiceImageTags">
    <vt:lpwstr/>
  </property>
</Properties>
</file>