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elyn Gray" initials="EG" lastIdx="1" clrIdx="0">
    <p:extLst>
      <p:ext uri="{19B8F6BF-5375-455C-9EA6-DF929625EA0E}">
        <p15:presenceInfo xmlns:p15="http://schemas.microsoft.com/office/powerpoint/2012/main" userId="S::EO01EG@uhi.ac.uk::390b1187-056a-4fa5-a08d-64dfecb127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FF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9AF600-1B5F-138E-E42B-04519AF8D6C7}" v="33" dt="2024-06-05T09:45:00.080"/>
    <p1510:client id="{F79E12A7-AF30-540A-FDED-CFBA4DEA8BAE}" v="5" dt="2024-06-04T12:54:00.6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lly Munro" userId="S::eo23jm@uhi.ac.uk::945d001f-f65c-48e1-84de-13920639abbb" providerId="AD" clId="Web-{F79E12A7-AF30-540A-FDED-CFBA4DEA8BAE}"/>
    <pc:docChg chg="modSld">
      <pc:chgData name="Jilly Munro" userId="S::eo23jm@uhi.ac.uk::945d001f-f65c-48e1-84de-13920639abbb" providerId="AD" clId="Web-{F79E12A7-AF30-540A-FDED-CFBA4DEA8BAE}" dt="2024-06-04T12:54:00.698" v="3" actId="1076"/>
      <pc:docMkLst>
        <pc:docMk/>
      </pc:docMkLst>
      <pc:sldChg chg="addSp modSp">
        <pc:chgData name="Jilly Munro" userId="S::eo23jm@uhi.ac.uk::945d001f-f65c-48e1-84de-13920639abbb" providerId="AD" clId="Web-{F79E12A7-AF30-540A-FDED-CFBA4DEA8BAE}" dt="2024-06-04T12:54:00.698" v="3" actId="1076"/>
        <pc:sldMkLst>
          <pc:docMk/>
          <pc:sldMk cId="2376624571" sldId="266"/>
        </pc:sldMkLst>
        <pc:picChg chg="add mod">
          <ac:chgData name="Jilly Munro" userId="S::eo23jm@uhi.ac.uk::945d001f-f65c-48e1-84de-13920639abbb" providerId="AD" clId="Web-{F79E12A7-AF30-540A-FDED-CFBA4DEA8BAE}" dt="2024-06-04T12:54:00.698" v="3" actId="1076"/>
          <ac:picMkLst>
            <pc:docMk/>
            <pc:sldMk cId="2376624571" sldId="266"/>
            <ac:picMk id="3" creationId="{CEAB11CF-1322-CCC9-2337-AEAB24AD064C}"/>
          </ac:picMkLst>
        </pc:picChg>
      </pc:sldChg>
    </pc:docChg>
  </pc:docChgLst>
  <pc:docChgLst>
    <pc:chgData name="Jilly Munro" userId="S::eo23jm@uhi.ac.uk::945d001f-f65c-48e1-84de-13920639abbb" providerId="AD" clId="Web-{749AF600-1B5F-138E-E42B-04519AF8D6C7}"/>
    <pc:docChg chg="modSld">
      <pc:chgData name="Jilly Munro" userId="S::eo23jm@uhi.ac.uk::945d001f-f65c-48e1-84de-13920639abbb" providerId="AD" clId="Web-{749AF600-1B5F-138E-E42B-04519AF8D6C7}" dt="2024-06-05T09:45:00.080" v="18" actId="20577"/>
      <pc:docMkLst>
        <pc:docMk/>
      </pc:docMkLst>
      <pc:sldChg chg="modSp">
        <pc:chgData name="Jilly Munro" userId="S::eo23jm@uhi.ac.uk::945d001f-f65c-48e1-84de-13920639abbb" providerId="AD" clId="Web-{749AF600-1B5F-138E-E42B-04519AF8D6C7}" dt="2024-06-05T09:45:00.080" v="18" actId="20577"/>
        <pc:sldMkLst>
          <pc:docMk/>
          <pc:sldMk cId="2376624571" sldId="266"/>
        </pc:sldMkLst>
        <pc:spChg chg="mod">
          <ac:chgData name="Jilly Munro" userId="S::eo23jm@uhi.ac.uk::945d001f-f65c-48e1-84de-13920639abbb" providerId="AD" clId="Web-{749AF600-1B5F-138E-E42B-04519AF8D6C7}" dt="2024-06-05T09:45:00.080" v="18" actId="20577"/>
          <ac:spMkLst>
            <pc:docMk/>
            <pc:sldMk cId="2376624571" sldId="266"/>
            <ac:spMk id="6" creationId="{AFFC6629-3BEF-4E7B-ACEB-54365FC3D925}"/>
          </ac:spMkLst>
        </pc:spChg>
        <pc:picChg chg="mod">
          <ac:chgData name="Jilly Munro" userId="S::eo23jm@uhi.ac.uk::945d001f-f65c-48e1-84de-13920639abbb" providerId="AD" clId="Web-{749AF600-1B5F-138E-E42B-04519AF8D6C7}" dt="2024-06-05T09:44:45.548" v="16" actId="1076"/>
          <ac:picMkLst>
            <pc:docMk/>
            <pc:sldMk cId="2376624571" sldId="266"/>
            <ac:picMk id="45" creationId="{FB683FFB-5BAB-4BDF-B803-5DA5E268E3A2}"/>
          </ac:picMkLst>
        </pc:picChg>
      </pc:sldChg>
    </pc:docChg>
  </pc:docChgLst>
  <pc:docChgLst>
    <pc:chgData clId="Web-{F79E12A7-AF30-540A-FDED-CFBA4DEA8BAE}"/>
    <pc:docChg chg="modSld">
      <pc:chgData name="" userId="" providerId="" clId="Web-{F79E12A7-AF30-540A-FDED-CFBA4DEA8BAE}" dt="2024-06-04T12:53:51.073" v="0"/>
      <pc:docMkLst>
        <pc:docMk/>
      </pc:docMkLst>
      <pc:sldChg chg="delSp">
        <pc:chgData name="" userId="" providerId="" clId="Web-{F79E12A7-AF30-540A-FDED-CFBA4DEA8BAE}" dt="2024-06-04T12:53:51.073" v="0"/>
        <pc:sldMkLst>
          <pc:docMk/>
          <pc:sldMk cId="2376624571" sldId="266"/>
        </pc:sldMkLst>
        <pc:picChg chg="del">
          <ac:chgData name="" userId="" providerId="" clId="Web-{F79E12A7-AF30-540A-FDED-CFBA4DEA8BAE}" dt="2024-06-04T12:53:51.073" v="0"/>
          <ac:picMkLst>
            <pc:docMk/>
            <pc:sldMk cId="2376624571" sldId="266"/>
            <ac:picMk id="46" creationId="{B1F879C8-10EE-49C0-8C6C-9113966FA2BE}"/>
          </ac:picMkLst>
        </pc:pic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29.459"/>
    </inkml:context>
    <inkml:brush xml:id="br0">
      <inkml:brushProperty name="width" value="0.05" units="cm"/>
      <inkml:brushProperty name="height" value="0.05" units="cm"/>
      <inkml:brushProperty name="color" value="#33CCFF"/>
    </inkml:brush>
  </inkml:definitions>
  <inkml:trace contextRef="#ctx0" brushRef="#br0">0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33.247"/>
    </inkml:context>
    <inkml:brush xml:id="br0">
      <inkml:brushProperty name="width" value="0.05" units="cm"/>
      <inkml:brushProperty name="height" value="0.05" units="cm"/>
      <inkml:brushProperty name="color" value="#33CCFF"/>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36.031"/>
    </inkml:context>
    <inkml:brush xml:id="br0">
      <inkml:brushProperty name="width" value="0.05" units="cm"/>
      <inkml:brushProperty name="height" value="0.05" units="cm"/>
      <inkml:brushProperty name="color" value="#33CCFF"/>
    </inkml:brush>
  </inkml:definitions>
  <inkml:trace contextRef="#ctx0" brushRef="#br0">1 0 24575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36.378"/>
    </inkml:context>
    <inkml:brush xml:id="br0">
      <inkml:brushProperty name="width" value="0.05" units="cm"/>
      <inkml:brushProperty name="height" value="0.05" units="cm"/>
      <inkml:brushProperty name="color" value="#33CCFF"/>
    </inkml:brush>
  </inkml:definitions>
  <inkml:trace contextRef="#ctx0" brushRef="#br0">1 0 24575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36.848"/>
    </inkml:context>
    <inkml:brush xml:id="br0">
      <inkml:brushProperty name="width" value="0.05" units="cm"/>
      <inkml:brushProperty name="height" value="0.05" units="cm"/>
      <inkml:brushProperty name="color" value="#33CCFF"/>
    </inkml:brush>
  </inkml:definitions>
  <inkml:trace contextRef="#ctx0" brushRef="#br0">0 0 24575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0.904"/>
    </inkml:context>
    <inkml:brush xml:id="br0">
      <inkml:brushProperty name="width" value="0.05" units="cm"/>
      <inkml:brushProperty name="height" value="0.05" units="cm"/>
      <inkml:brushProperty name="color" value="#33CCFF"/>
    </inkml:brush>
  </inkml:definitions>
  <inkml:trace contextRef="#ctx0" brushRef="#br0">0 1 24575</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1.354"/>
    </inkml:context>
    <inkml:brush xml:id="br0">
      <inkml:brushProperty name="width" value="0.05" units="cm"/>
      <inkml:brushProperty name="height" value="0.05" units="cm"/>
      <inkml:brushProperty name="color" value="#33CCFF"/>
    </inkml:brush>
  </inkml:definitions>
  <inkml:trace contextRef="#ctx0" brushRef="#br0">1 1 24575,'0'0'-8191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1.697"/>
    </inkml:context>
    <inkml:brush xml:id="br0">
      <inkml:brushProperty name="width" value="0.05" units="cm"/>
      <inkml:brushProperty name="height" value="0.05" units="cm"/>
      <inkml:brushProperty name="color" value="#33CCFF"/>
    </inkml:brush>
  </inkml:definitions>
  <inkml:trace contextRef="#ctx0" brushRef="#br0">1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C647C7-0248-4F1B-A9C4-92C2D68ED902}" type="datetimeFigureOut">
              <a:rPr lang="en-IE" smtClean="0"/>
              <a:t>05/06/2024</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C907CE-53FC-4C3F-8D4B-7B90A79A5A24}" type="slidenum">
              <a:rPr lang="en-IE" smtClean="0"/>
              <a:t>‹#›</a:t>
            </a:fld>
            <a:endParaRPr lang="en-IE" dirty="0"/>
          </a:p>
        </p:txBody>
      </p:sp>
    </p:spTree>
    <p:extLst>
      <p:ext uri="{BB962C8B-B14F-4D97-AF65-F5344CB8AC3E}">
        <p14:creationId xmlns:p14="http://schemas.microsoft.com/office/powerpoint/2010/main" val="3849748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86BBF-4B85-4D71-9748-6E4DC1EF9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A3B0C617-96B3-4E6C-8260-752541C59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CAD8A95C-0FFC-498B-93C5-AC59EE1A3325}"/>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AC3DE98C-343C-4EE7-8121-50B346A416E8}"/>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CBBBD84A-E3BA-41E3-8850-5745BEA4DE1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801730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8359-5480-4808-814A-04DBB8CA146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2B3CACFC-39C2-4DAA-93F1-6E69FBFB44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2C9C744-4FB7-406F-8D46-600FA7DF0544}"/>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DF0F7AAD-5925-4D7D-9477-FE0802960302}"/>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5E07D35C-CEFA-44E5-B2CB-EC7C51DC3D97}"/>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514898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4CA523-B075-45AB-87DA-83CB965ACA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A5DB4D1-55A4-44FE-97EE-0B45614DD7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78FD859-472D-4B06-98BC-0020D3A23CF5}"/>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B068BDF4-0311-415A-AF96-5288C5CAEACF}"/>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31752A0C-763B-48A5-8097-842B203E709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273670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4F1BC-ADAB-49FE-89C0-A997F53D5D41}"/>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DF8B36A-7689-485A-BD36-2620AA864A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55C65D4-998F-4DA5-ACD0-2434A158E286}"/>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E77A4628-982E-4922-87B3-7BD995E649A6}"/>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B92E3986-732D-4316-A604-7E023DF231A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402625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9A473-EA6B-4A2B-908D-8780D753E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1964F70-AF78-4703-AF50-A09826C43B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2CC7EA-4856-451D-89E5-D4051B4FB0DC}"/>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3365A90D-CF07-47EA-82FB-8550E7F9EE31}"/>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4A19716F-E4CB-4C4B-BDE5-A5FB6347C8B5}"/>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542448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0019-08FF-4078-971E-8EFFCD50783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C392D95-A994-4C68-9B9D-2AAC09F4A4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5DD42780-1F62-466B-BBA8-336BEC9122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7931C6CC-AC27-4639-8956-CC796A53998A}"/>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1592DA44-87D5-4510-81E9-7D06727BD4F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120A70DA-13D1-40E6-822E-1CA62A66DEF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761711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2EED7-C306-4165-940C-C5D6EAE506F0}"/>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4C9435A8-F9A4-4808-920F-26224B217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C3454C-C6F0-464A-AB82-E27400382A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7B35F0E4-7443-4898-9613-9136BF73AD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31CA7A-14CB-4FC5-BFAD-E6E0F137F9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01BF4B5-6110-459A-8E93-972FED1F9491}"/>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8" name="Footer Placeholder 7">
            <a:extLst>
              <a:ext uri="{FF2B5EF4-FFF2-40B4-BE49-F238E27FC236}">
                <a16:creationId xmlns:a16="http://schemas.microsoft.com/office/drawing/2014/main" id="{77D24E01-0596-4FB8-81F5-2F6A83A2252B}"/>
              </a:ext>
            </a:extLst>
          </p:cNvPr>
          <p:cNvSpPr>
            <a:spLocks noGrp="1"/>
          </p:cNvSpPr>
          <p:nvPr>
            <p:ph type="ftr" sz="quarter" idx="11"/>
          </p:nvPr>
        </p:nvSpPr>
        <p:spPr/>
        <p:txBody>
          <a:bodyPr/>
          <a:lstStyle/>
          <a:p>
            <a:endParaRPr lang="en-IE" dirty="0"/>
          </a:p>
        </p:txBody>
      </p:sp>
      <p:sp>
        <p:nvSpPr>
          <p:cNvPr id="9" name="Slide Number Placeholder 8">
            <a:extLst>
              <a:ext uri="{FF2B5EF4-FFF2-40B4-BE49-F238E27FC236}">
                <a16:creationId xmlns:a16="http://schemas.microsoft.com/office/drawing/2014/main" id="{55015803-B3C9-400F-B010-04D0EF85452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89119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DCAB4-1B79-4A48-8D19-72C229342A11}"/>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1279D2A-6C6A-4377-8E8C-20D14418330A}"/>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4" name="Footer Placeholder 3">
            <a:extLst>
              <a:ext uri="{FF2B5EF4-FFF2-40B4-BE49-F238E27FC236}">
                <a16:creationId xmlns:a16="http://schemas.microsoft.com/office/drawing/2014/main" id="{DBA23845-8A06-4441-84EC-2FA85D34A805}"/>
              </a:ext>
            </a:extLst>
          </p:cNvPr>
          <p:cNvSpPr>
            <a:spLocks noGrp="1"/>
          </p:cNvSpPr>
          <p:nvPr>
            <p:ph type="ftr" sz="quarter" idx="11"/>
          </p:nvPr>
        </p:nvSpPr>
        <p:spPr/>
        <p:txBody>
          <a:bodyPr/>
          <a:lstStyle/>
          <a:p>
            <a:endParaRPr lang="en-IE" dirty="0"/>
          </a:p>
        </p:txBody>
      </p:sp>
      <p:sp>
        <p:nvSpPr>
          <p:cNvPr id="5" name="Slide Number Placeholder 4">
            <a:extLst>
              <a:ext uri="{FF2B5EF4-FFF2-40B4-BE49-F238E27FC236}">
                <a16:creationId xmlns:a16="http://schemas.microsoft.com/office/drawing/2014/main" id="{074F1E66-9590-416B-9228-0B31A6D246EF}"/>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4307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6882B3-ADFC-42E7-942E-6159EA3DB2D7}"/>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3" name="Footer Placeholder 2">
            <a:extLst>
              <a:ext uri="{FF2B5EF4-FFF2-40B4-BE49-F238E27FC236}">
                <a16:creationId xmlns:a16="http://schemas.microsoft.com/office/drawing/2014/main" id="{9A7D113C-793F-463C-99E6-2DFF96898541}"/>
              </a:ext>
            </a:extLst>
          </p:cNvPr>
          <p:cNvSpPr>
            <a:spLocks noGrp="1"/>
          </p:cNvSpPr>
          <p:nvPr>
            <p:ph type="ftr" sz="quarter" idx="11"/>
          </p:nvPr>
        </p:nvSpPr>
        <p:spPr/>
        <p:txBody>
          <a:bodyPr/>
          <a:lstStyle/>
          <a:p>
            <a:endParaRPr lang="en-IE" dirty="0"/>
          </a:p>
        </p:txBody>
      </p:sp>
      <p:sp>
        <p:nvSpPr>
          <p:cNvPr id="4" name="Slide Number Placeholder 3">
            <a:extLst>
              <a:ext uri="{FF2B5EF4-FFF2-40B4-BE49-F238E27FC236}">
                <a16:creationId xmlns:a16="http://schemas.microsoft.com/office/drawing/2014/main" id="{CEB3C563-7CA2-4B31-A47D-FAC89060393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4025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8E03-FF46-4E3D-86D6-DFF206E7B4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3DE7216E-6BE0-438C-B6DE-BD298C2E3A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4F767709-0493-4148-95EE-E47DA59D9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C7889F-A34D-4D69-B50C-BE6994210284}"/>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6FF1C5ED-171A-439A-BA9E-6A52D92AA5A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8EDC94D-44F2-429E-92B3-2A8BDFBC465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376894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C280-5BF1-4A93-B0DE-663290E4E5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38EDA1B0-C83B-4250-949E-7CCBD5542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a:extLst>
              <a:ext uri="{FF2B5EF4-FFF2-40B4-BE49-F238E27FC236}">
                <a16:creationId xmlns:a16="http://schemas.microsoft.com/office/drawing/2014/main" id="{BCBAF7AA-5865-41B1-AFD8-15051AE0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264C6-89C4-484D-B4A8-9A4462C0CA9C}"/>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C921B0A2-FEA6-401F-9284-37A364BE3FFB}"/>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FF114EB-CDB4-46CD-9D6C-45C99681FC18}"/>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65231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762E8D-F680-46EE-9A8E-4B09C1898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7D00CB-6660-45FD-9A12-EEED300FF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47F7CF5-D1E8-4425-8656-F4FC85F38D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5133C4F9-74A1-4322-A0DB-34BCD6A0D4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a:extLst>
              <a:ext uri="{FF2B5EF4-FFF2-40B4-BE49-F238E27FC236}">
                <a16:creationId xmlns:a16="http://schemas.microsoft.com/office/drawing/2014/main" id="{B5FCF4EA-9635-4214-B027-263D9920FC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F267C-97F2-4B8C-944C-1AAB29AD41ED}" type="slidenum">
              <a:rPr lang="en-IE" smtClean="0"/>
              <a:t>‹#›</a:t>
            </a:fld>
            <a:endParaRPr lang="en-IE" dirty="0"/>
          </a:p>
        </p:txBody>
      </p:sp>
    </p:spTree>
    <p:extLst>
      <p:ext uri="{BB962C8B-B14F-4D97-AF65-F5344CB8AC3E}">
        <p14:creationId xmlns:p14="http://schemas.microsoft.com/office/powerpoint/2010/main" val="146115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9.png"/><Relationship Id="rId18" Type="http://schemas.openxmlformats.org/officeDocument/2006/relationships/customXml" Target="../ink/ink6.xml"/><Relationship Id="rId26" Type="http://schemas.openxmlformats.org/officeDocument/2006/relationships/image" Target="../media/image8.svg"/><Relationship Id="rId3" Type="http://schemas.openxmlformats.org/officeDocument/2006/relationships/image" Target="../media/image2.svg"/><Relationship Id="rId21" Type="http://schemas.openxmlformats.org/officeDocument/2006/relationships/image" Target="../media/image3.png"/><Relationship Id="rId34" Type="http://schemas.openxmlformats.org/officeDocument/2006/relationships/image" Target="../media/image16.png"/><Relationship Id="rId17" Type="http://schemas.openxmlformats.org/officeDocument/2006/relationships/customXml" Target="../ink/ink5.xml"/><Relationship Id="rId25" Type="http://schemas.openxmlformats.org/officeDocument/2006/relationships/image" Target="../media/image7.png"/><Relationship Id="rId33" Type="http://schemas.openxmlformats.org/officeDocument/2006/relationships/hyperlink" Target="https://www.uhi.ac.uk/en/inverness-science-festival/science-busking" TargetMode="External"/><Relationship Id="rId2" Type="http://schemas.openxmlformats.org/officeDocument/2006/relationships/image" Target="../media/image1.png"/><Relationship Id="rId16" Type="http://schemas.openxmlformats.org/officeDocument/2006/relationships/customXml" Target="../ink/ink4.xml"/><Relationship Id="rId20" Type="http://schemas.openxmlformats.org/officeDocument/2006/relationships/customXml" Target="../ink/ink8.xml"/><Relationship Id="rId29" Type="http://schemas.openxmlformats.org/officeDocument/2006/relationships/image" Target="../media/image12.png"/><Relationship Id="rId1" Type="http://schemas.openxmlformats.org/officeDocument/2006/relationships/slideLayout" Target="../slideLayouts/slideLayout1.xml"/><Relationship Id="rId24" Type="http://schemas.openxmlformats.org/officeDocument/2006/relationships/image" Target="../media/image6.svg"/><Relationship Id="rId32" Type="http://schemas.openxmlformats.org/officeDocument/2006/relationships/image" Target="../media/image15.svg"/><Relationship Id="rId15" Type="http://schemas.openxmlformats.org/officeDocument/2006/relationships/customXml" Target="../ink/ink3.xml"/><Relationship Id="rId23" Type="http://schemas.openxmlformats.org/officeDocument/2006/relationships/image" Target="../media/image5.png"/><Relationship Id="rId28" Type="http://schemas.openxmlformats.org/officeDocument/2006/relationships/image" Target="../media/image11.svg"/><Relationship Id="rId36" Type="http://schemas.openxmlformats.org/officeDocument/2006/relationships/image" Target="../media/image18.png"/><Relationship Id="rId19" Type="http://schemas.openxmlformats.org/officeDocument/2006/relationships/customXml" Target="../ink/ink7.xml"/><Relationship Id="rId31" Type="http://schemas.openxmlformats.org/officeDocument/2006/relationships/image" Target="../media/image14.png"/><Relationship Id="rId4" Type="http://schemas.openxmlformats.org/officeDocument/2006/relationships/customXml" Target="../ink/ink1.xml"/><Relationship Id="rId14" Type="http://schemas.openxmlformats.org/officeDocument/2006/relationships/customXml" Target="../ink/ink2.xml"/><Relationship Id="rId22" Type="http://schemas.openxmlformats.org/officeDocument/2006/relationships/image" Target="../media/image4.svg"/><Relationship Id="rId27" Type="http://schemas.openxmlformats.org/officeDocument/2006/relationships/image" Target="../media/image10.png"/><Relationship Id="rId30" Type="http://schemas.openxmlformats.org/officeDocument/2006/relationships/image" Target="../media/image13.svg"/><Relationship Id="rId35" Type="http://schemas.openxmlformats.org/officeDocument/2006/relationships/image" Target="../media/image1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FCAEC-0623-41E6-853D-1A133C94C581}"/>
              </a:ext>
            </a:extLst>
          </p:cNvPr>
          <p:cNvSpPr>
            <a:spLocks noGrp="1"/>
          </p:cNvSpPr>
          <p:nvPr>
            <p:ph type="ctrTitle"/>
          </p:nvPr>
        </p:nvSpPr>
        <p:spPr>
          <a:xfrm>
            <a:off x="1276596" y="123552"/>
            <a:ext cx="4803477" cy="645690"/>
          </a:xfrm>
        </p:spPr>
        <p:txBody>
          <a:bodyPr>
            <a:normAutofit/>
          </a:bodyPr>
          <a:lstStyle/>
          <a:p>
            <a:pPr algn="r"/>
            <a:r>
              <a:rPr lang="en-IE" sz="3600" dirty="0">
                <a:solidFill>
                  <a:srgbClr val="69FF0A"/>
                </a:solidFill>
                <a:latin typeface="Arial Rounded MT Bold"/>
              </a:rPr>
              <a:t>Rainbow Milk</a:t>
            </a:r>
            <a:endParaRPr lang="en-US" dirty="0">
              <a:solidFill>
                <a:srgbClr val="69FF0A"/>
              </a:solidFill>
              <a:latin typeface="Arial Rounded MT Bold"/>
            </a:endParaRPr>
          </a:p>
        </p:txBody>
      </p:sp>
      <p:sp>
        <p:nvSpPr>
          <p:cNvPr id="4" name="Rectangle 3">
            <a:extLst>
              <a:ext uri="{FF2B5EF4-FFF2-40B4-BE49-F238E27FC236}">
                <a16:creationId xmlns:a16="http://schemas.microsoft.com/office/drawing/2014/main" id="{FD3A6BEE-A73E-47B4-986B-4EAEDE8EAC4C}"/>
              </a:ext>
            </a:extLst>
          </p:cNvPr>
          <p:cNvSpPr/>
          <p:nvPr/>
        </p:nvSpPr>
        <p:spPr>
          <a:xfrm>
            <a:off x="356330" y="836256"/>
            <a:ext cx="4424668" cy="1938992"/>
          </a:xfrm>
          <a:prstGeom prst="rect">
            <a:avLst/>
          </a:prstGeom>
        </p:spPr>
        <p:txBody>
          <a:bodyPr wrap="square" lIns="91440" tIns="45720" rIns="91440" bIns="45720" anchor="t">
            <a:spAutoFit/>
          </a:bodyPr>
          <a:lstStyle/>
          <a:p>
            <a:pPr>
              <a:spcBef>
                <a:spcPts val="0"/>
              </a:spcBef>
            </a:pPr>
            <a:r>
              <a:rPr lang="en-IE" sz="2000" b="1" dirty="0">
                <a:solidFill>
                  <a:srgbClr val="69FF0A"/>
                </a:solidFill>
                <a:latin typeface="Arial Rounded MT Bold" panose="020F0704030504030204" pitchFamily="34" charset="0"/>
              </a:rPr>
              <a:t>What you need:</a:t>
            </a:r>
          </a:p>
          <a:p>
            <a:pPr marL="342900" lvl="0" indent="-342900" fontAlgn="base">
              <a:buSzPct val="100000"/>
              <a:buFont typeface="Symbol" panose="05050102010706020507" pitchFamily="18" charset="2"/>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Washing up liquid </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Symbol" panose="05050102010706020507" pitchFamily="18" charset="2"/>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Saucer</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Symbol" panose="05050102010706020507" pitchFamily="18" charset="2"/>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Full fat milk</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Symbol" panose="05050102010706020507" pitchFamily="18" charset="2"/>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Liquid food colouring</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Symbol" panose="05050102010706020507" pitchFamily="18" charset="2"/>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Cotton bud</a:t>
            </a:r>
            <a:endParaRPr lang="en-GB" sz="2000" dirty="0">
              <a:effectLst/>
              <a:latin typeface="Arial Rounded MT Bold" panose="020F0704030504030204" pitchFamily="34" charset="0"/>
              <a:ea typeface="Times New Roman" panose="02020603050405020304" pitchFamily="18" charset="0"/>
            </a:endParaRPr>
          </a:p>
        </p:txBody>
      </p:sp>
      <p:sp>
        <p:nvSpPr>
          <p:cNvPr id="5" name="Rectangle 4">
            <a:extLst>
              <a:ext uri="{FF2B5EF4-FFF2-40B4-BE49-F238E27FC236}">
                <a16:creationId xmlns:a16="http://schemas.microsoft.com/office/drawing/2014/main" id="{7353FB28-A5F9-4DFB-B34B-3D3DBFC54F9B}"/>
              </a:ext>
            </a:extLst>
          </p:cNvPr>
          <p:cNvSpPr/>
          <p:nvPr/>
        </p:nvSpPr>
        <p:spPr>
          <a:xfrm>
            <a:off x="293986" y="2697103"/>
            <a:ext cx="5800574" cy="4093428"/>
          </a:xfrm>
          <a:prstGeom prst="rect">
            <a:avLst/>
          </a:prstGeom>
        </p:spPr>
        <p:txBody>
          <a:bodyPr wrap="square" lIns="91440" tIns="45720" rIns="91440" bIns="45720" anchor="t">
            <a:spAutoFit/>
          </a:bodyPr>
          <a:lstStyle/>
          <a:p>
            <a:pPr>
              <a:spcBef>
                <a:spcPts val="0"/>
              </a:spcBef>
            </a:pPr>
            <a:r>
              <a:rPr lang="en-IE" sz="2000" b="1" dirty="0">
                <a:solidFill>
                  <a:srgbClr val="69FF0A"/>
                </a:solidFill>
                <a:latin typeface="Arial Rounded MT Bold"/>
              </a:rPr>
              <a:t>What you do:</a:t>
            </a:r>
          </a:p>
          <a:p>
            <a:pPr marL="342900" lvl="0" indent="-342900" fontAlgn="base">
              <a:buSzPct val="150000"/>
              <a:buFont typeface="Arial" panose="020B0604020202020204" pitchFamily="34" charset="0"/>
              <a:buChar char="•"/>
              <a:tabLst>
                <a:tab pos="457200" algn="l"/>
              </a:tabLst>
            </a:pPr>
            <a:r>
              <a:rPr lang="en-GB" sz="2000" dirty="0">
                <a:solidFill>
                  <a:srgbClr val="000000"/>
                </a:solidFill>
                <a:effectLst/>
                <a:latin typeface="Arial Rounded MT Bold" panose="020F0704030504030204" pitchFamily="34" charset="0"/>
                <a:ea typeface="Times New Roman" panose="02020603050405020304" pitchFamily="18" charset="0"/>
              </a:rPr>
              <a:t>Pour a thin layer of milk on to a saucer and count to 10 to let milk settle. </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50000"/>
              <a:buFont typeface="Arial" panose="020B0604020202020204" pitchFamily="34" charset="0"/>
              <a:buChar char="•"/>
              <a:tabLst>
                <a:tab pos="457200" algn="l"/>
              </a:tabLst>
            </a:pPr>
            <a:r>
              <a:rPr lang="en-GB" sz="2000" dirty="0">
                <a:solidFill>
                  <a:srgbClr val="000000"/>
                </a:solidFill>
                <a:effectLst/>
                <a:latin typeface="Arial Rounded MT Bold" panose="020F0704030504030204" pitchFamily="34" charset="0"/>
                <a:ea typeface="Times New Roman" panose="02020603050405020304" pitchFamily="18" charset="0"/>
              </a:rPr>
              <a:t>Add four drops of food colouring near the centre of the milk – use different colours.</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50000"/>
              <a:buFont typeface="Arial" panose="020B0604020202020204" pitchFamily="34" charset="0"/>
              <a:buChar char="•"/>
              <a:tabLst>
                <a:tab pos="457200" algn="l"/>
              </a:tabLst>
            </a:pPr>
            <a:r>
              <a:rPr lang="en-GB" sz="2000" dirty="0">
                <a:solidFill>
                  <a:srgbClr val="000000"/>
                </a:solidFill>
                <a:effectLst/>
                <a:latin typeface="Arial Rounded MT Bold" panose="020F0704030504030204" pitchFamily="34" charset="0"/>
                <a:ea typeface="Times New Roman" panose="02020603050405020304" pitchFamily="18" charset="0"/>
              </a:rPr>
              <a:t>Wet the end of a cotton bud with washing up liquid (not too much).</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50000"/>
              <a:buFont typeface="Arial" panose="020B0604020202020204" pitchFamily="34" charset="0"/>
              <a:buChar char="•"/>
              <a:tabLst>
                <a:tab pos="457200" algn="l"/>
              </a:tabLst>
            </a:pPr>
            <a:r>
              <a:rPr lang="en-GB" sz="2000" dirty="0">
                <a:solidFill>
                  <a:srgbClr val="000000"/>
                </a:solidFill>
                <a:effectLst/>
                <a:latin typeface="Arial Rounded MT Bold" panose="020F0704030504030204" pitchFamily="34" charset="0"/>
                <a:ea typeface="Times New Roman" panose="02020603050405020304" pitchFamily="18" charset="0"/>
              </a:rPr>
              <a:t>Put the cotton bud in the milk, keep it still and press down on one colour spot for 5 to 10 seconds (count out loud).  </a:t>
            </a:r>
            <a:r>
              <a:rPr lang="en-US" sz="2000" dirty="0">
                <a:effectLst/>
                <a:latin typeface="Arial Rounded MT Bold" panose="020F0704030504030204" pitchFamily="34" charset="0"/>
                <a:ea typeface="Times New Roman" panose="02020603050405020304" pitchFamily="18" charset="0"/>
              </a:rPr>
              <a:t>​</a:t>
            </a:r>
            <a:endParaRPr lang="en-GB" sz="2000" dirty="0">
              <a:latin typeface="Arial Rounded MT Bold" panose="020F0704030504030204" pitchFamily="34" charset="0"/>
              <a:ea typeface="Times New Roman" panose="02020603050405020304" pitchFamily="18" charset="0"/>
            </a:endParaRPr>
          </a:p>
          <a:p>
            <a:pPr marL="342900" lvl="0" indent="-342900" fontAlgn="base">
              <a:buSzPct val="150000"/>
              <a:buFont typeface="Arial" panose="020B0604020202020204" pitchFamily="34" charset="0"/>
              <a:buChar char="•"/>
              <a:tabLst>
                <a:tab pos="457200" algn="l"/>
              </a:tabLst>
            </a:pPr>
            <a:r>
              <a:rPr lang="en-GB" sz="2000" dirty="0">
                <a:solidFill>
                  <a:srgbClr val="000000"/>
                </a:solidFill>
                <a:effectLst/>
                <a:latin typeface="Arial Rounded MT Bold" panose="020F0704030504030204" pitchFamily="34" charset="0"/>
                <a:ea typeface="Calibri" panose="020F0502020204030204" pitchFamily="34" charset="0"/>
              </a:rPr>
              <a:t>What happens?</a:t>
            </a:r>
            <a:r>
              <a:rPr lang="en-GB" sz="2000" dirty="0">
                <a:solidFill>
                  <a:srgbClr val="000000"/>
                </a:solidFill>
                <a:latin typeface="Arial Rounded MT Bold" panose="020F0704030504030204" pitchFamily="34" charset="0"/>
                <a:ea typeface="Calibri" panose="020F0502020204030204" pitchFamily="34" charset="0"/>
              </a:rPr>
              <a:t> </a:t>
            </a:r>
          </a:p>
          <a:p>
            <a:pPr marL="342900" lvl="0" indent="-342900" fontAlgn="base">
              <a:buSzPct val="150000"/>
              <a:buFont typeface="Arial" panose="020B0604020202020204" pitchFamily="34" charset="0"/>
              <a:buChar char="•"/>
              <a:tabLst>
                <a:tab pos="457200" algn="l"/>
              </a:tabLst>
            </a:pPr>
            <a:r>
              <a:rPr lang="en-GB" sz="2000" dirty="0">
                <a:solidFill>
                  <a:srgbClr val="000000"/>
                </a:solidFill>
                <a:latin typeface="Arial Rounded MT Bold" panose="020F0704030504030204" pitchFamily="34" charset="0"/>
                <a:ea typeface="Calibri" panose="020F0502020204030204" pitchFamily="34" charset="0"/>
              </a:rPr>
              <a:t>M</a:t>
            </a:r>
            <a:r>
              <a:rPr lang="en-GB" sz="2000" dirty="0">
                <a:solidFill>
                  <a:srgbClr val="000000"/>
                </a:solidFill>
                <a:effectLst/>
                <a:latin typeface="Arial Rounded MT Bold" panose="020F0704030504030204" pitchFamily="34" charset="0"/>
                <a:ea typeface="Calibri" panose="020F0502020204030204" pitchFamily="34" charset="0"/>
              </a:rPr>
              <a:t>ove to another area of the milk and put the cotton bud in again.    </a:t>
            </a:r>
            <a:endParaRPr lang="en-IE" sz="2400" b="1" dirty="0">
              <a:solidFill>
                <a:srgbClr val="00B050"/>
              </a:solidFill>
              <a:latin typeface="Arial Rounded MT Bold" panose="020F0704030504030204" pitchFamily="34" charset="0"/>
            </a:endParaRPr>
          </a:p>
        </p:txBody>
      </p:sp>
      <p:sp>
        <p:nvSpPr>
          <p:cNvPr id="6" name="TextBox 5">
            <a:extLst>
              <a:ext uri="{FF2B5EF4-FFF2-40B4-BE49-F238E27FC236}">
                <a16:creationId xmlns:a16="http://schemas.microsoft.com/office/drawing/2014/main" id="{AFFC6629-3BEF-4E7B-ACEB-54365FC3D925}"/>
              </a:ext>
            </a:extLst>
          </p:cNvPr>
          <p:cNvSpPr txBox="1"/>
          <p:nvPr/>
        </p:nvSpPr>
        <p:spPr>
          <a:xfrm>
            <a:off x="6032986" y="2198413"/>
            <a:ext cx="6052256" cy="4401205"/>
          </a:xfrm>
          <a:prstGeom prst="rect">
            <a:avLst/>
          </a:prstGeom>
          <a:noFill/>
        </p:spPr>
        <p:txBody>
          <a:bodyPr wrap="square" lIns="91440" tIns="45720" rIns="91440" bIns="45720" rtlCol="0" anchor="t">
            <a:spAutoFit/>
          </a:bodyPr>
          <a:lstStyle/>
          <a:p>
            <a:r>
              <a:rPr lang="en-IE" sz="2000" dirty="0">
                <a:solidFill>
                  <a:srgbClr val="69FF0A"/>
                </a:solidFill>
                <a:latin typeface="Arial Black"/>
              </a:rPr>
              <a:t>The Science</a:t>
            </a:r>
          </a:p>
          <a:p>
            <a:pPr fontAlgn="base"/>
            <a:r>
              <a:rPr lang="en-GB" sz="2000" dirty="0">
                <a:effectLst/>
                <a:latin typeface="Arial Black"/>
                <a:ea typeface="Times New Roman" panose="02020603050405020304" pitchFamily="18" charset="0"/>
              </a:rPr>
              <a:t>The secret is in how the fat in the milk and the washing up liquid interact. The washing up liquid molecules try to align </a:t>
            </a:r>
            <a:r>
              <a:rPr lang="en-GB" sz="2000" dirty="0">
                <a:latin typeface="Arial Black"/>
                <a:ea typeface="Times New Roman" panose="02020603050405020304" pitchFamily="18" charset="0"/>
              </a:rPr>
              <a:t>with and</a:t>
            </a:r>
            <a:r>
              <a:rPr lang="en-GB" sz="2000" dirty="0">
                <a:effectLst/>
                <a:latin typeface="Arial Black"/>
                <a:ea typeface="Times New Roman" panose="02020603050405020304" pitchFamily="18" charset="0"/>
              </a:rPr>
              <a:t> bind to the fat and protein molecules in the milk</a:t>
            </a:r>
            <a:r>
              <a:rPr lang="en-GB" sz="2000" dirty="0">
                <a:latin typeface="Arial Black"/>
                <a:ea typeface="Times New Roman" panose="02020603050405020304" pitchFamily="18" charset="0"/>
              </a:rPr>
              <a:t>,</a:t>
            </a:r>
            <a:r>
              <a:rPr lang="en-GB" sz="2000" dirty="0">
                <a:effectLst/>
                <a:latin typeface="Arial Black"/>
                <a:ea typeface="Times New Roman" panose="02020603050405020304" pitchFamily="18" charset="0"/>
              </a:rPr>
              <a:t> hooking onto this fat. The washing up liquid breaks down the surface tension on the milk and binds to the fat or protein molecules within it. These in turn try to escape</a:t>
            </a:r>
            <a:r>
              <a:rPr lang="en-GB" sz="2000" dirty="0">
                <a:latin typeface="Arial Black"/>
                <a:ea typeface="Times New Roman" panose="02020603050405020304" pitchFamily="18" charset="0"/>
              </a:rPr>
              <a:t> </a:t>
            </a:r>
            <a:r>
              <a:rPr lang="en-GB" sz="2000" dirty="0">
                <a:effectLst/>
                <a:latin typeface="Arial Black"/>
                <a:ea typeface="Times New Roman" panose="02020603050405020304" pitchFamily="18" charset="0"/>
              </a:rPr>
              <a:t>‘binding</a:t>
            </a:r>
            <a:r>
              <a:rPr lang="en-GB" sz="2000" dirty="0">
                <a:latin typeface="Arial Black"/>
                <a:ea typeface="Times New Roman" panose="02020603050405020304" pitchFamily="18" charset="0"/>
              </a:rPr>
              <a:t>’ </a:t>
            </a:r>
            <a:r>
              <a:rPr lang="en-GB" sz="2000" dirty="0">
                <a:effectLst/>
                <a:latin typeface="Arial Black"/>
                <a:ea typeface="Times New Roman" panose="02020603050405020304" pitchFamily="18" charset="0"/>
              </a:rPr>
              <a:t>moving away from the washing up liquid</a:t>
            </a:r>
            <a:r>
              <a:rPr lang="en-GB" sz="2000" dirty="0">
                <a:latin typeface="Arial Black"/>
                <a:ea typeface="Times New Roman" panose="02020603050405020304" pitchFamily="18" charset="0"/>
              </a:rPr>
              <a:t>. </a:t>
            </a:r>
            <a:r>
              <a:rPr lang="en-GB" sz="2000" dirty="0">
                <a:effectLst/>
                <a:latin typeface="Arial Black"/>
                <a:ea typeface="Times New Roman" panose="02020603050405020304" pitchFamily="18" charset="0"/>
              </a:rPr>
              <a:t> </a:t>
            </a:r>
            <a:r>
              <a:rPr lang="en-GB" sz="2000" dirty="0">
                <a:latin typeface="Arial Black"/>
                <a:ea typeface="Times New Roman" panose="02020603050405020304" pitchFamily="18" charset="0"/>
              </a:rPr>
              <a:t>This causes</a:t>
            </a:r>
            <a:r>
              <a:rPr lang="en-GB" sz="2000" dirty="0">
                <a:effectLst/>
                <a:latin typeface="Arial Black"/>
                <a:ea typeface="Times New Roman" panose="02020603050405020304" pitchFamily="18" charset="0"/>
              </a:rPr>
              <a:t> agitation and the milk starts to move away from the cotton bud</a:t>
            </a:r>
            <a:r>
              <a:rPr lang="en-GB" sz="2000" dirty="0">
                <a:latin typeface="Arial Black"/>
                <a:ea typeface="Times New Roman" panose="02020603050405020304" pitchFamily="18" charset="0"/>
              </a:rPr>
              <a:t>, </a:t>
            </a:r>
            <a:r>
              <a:rPr lang="en-GB" sz="2000" dirty="0">
                <a:effectLst/>
                <a:latin typeface="Arial Black"/>
                <a:ea typeface="Times New Roman" panose="02020603050405020304" pitchFamily="18" charset="0"/>
              </a:rPr>
              <a:t>taking the</a:t>
            </a:r>
            <a:r>
              <a:rPr lang="en-GB" sz="2000" dirty="0">
                <a:latin typeface="Arial Black"/>
                <a:ea typeface="Times New Roman" panose="02020603050405020304" pitchFamily="18" charset="0"/>
              </a:rPr>
              <a:t> </a:t>
            </a:r>
            <a:r>
              <a:rPr lang="en-GB" sz="2000" dirty="0">
                <a:effectLst/>
                <a:latin typeface="Arial Black"/>
                <a:ea typeface="Times New Roman" panose="02020603050405020304" pitchFamily="18" charset="0"/>
              </a:rPr>
              <a:t>food colouring with it.</a:t>
            </a:r>
            <a:r>
              <a:rPr lang="en-GB" sz="2000" dirty="0">
                <a:latin typeface="Arial Black"/>
                <a:ea typeface="Times New Roman" panose="02020603050405020304" pitchFamily="18" charset="0"/>
              </a:rPr>
              <a:t> </a:t>
            </a:r>
            <a:endParaRPr lang="en-GB" sz="2400" b="1" dirty="0">
              <a:effectLst/>
              <a:latin typeface="Arial Black" panose="020B0A04020102020204" pitchFamily="34" charset="0"/>
              <a:ea typeface="Calibri" panose="020F0502020204030204" pitchFamily="34" charset="0"/>
              <a:cs typeface="Times New Roman" panose="02020603050405020304" pitchFamily="18" charset="0"/>
            </a:endParaRPr>
          </a:p>
        </p:txBody>
      </p:sp>
      <p:pic>
        <p:nvPicPr>
          <p:cNvPr id="41" name="Graphic 40" descr="Bowl outline">
            <a:extLst>
              <a:ext uri="{FF2B5EF4-FFF2-40B4-BE49-F238E27FC236}">
                <a16:creationId xmlns:a16="http://schemas.microsoft.com/office/drawing/2014/main" id="{CAC6A3EF-0B75-4046-8C98-4709ECB16B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14408" y="1439561"/>
            <a:ext cx="1769222" cy="418015"/>
          </a:xfrm>
          <a:prstGeom prst="rect">
            <a:avLst/>
          </a:prstGeom>
        </p:spPr>
      </p:pic>
      <mc:AlternateContent xmlns:mc="http://schemas.openxmlformats.org/markup-compatibility/2006" xmlns:p14="http://schemas.microsoft.com/office/powerpoint/2010/main">
        <mc:Choice Requires="p14">
          <p:contentPart p14:bwMode="auto" r:id="rId4">
            <p14:nvContentPartPr>
              <p14:cNvPr id="59" name="Ink 58">
                <a:extLst>
                  <a:ext uri="{FF2B5EF4-FFF2-40B4-BE49-F238E27FC236}">
                    <a16:creationId xmlns:a16="http://schemas.microsoft.com/office/drawing/2014/main" id="{68FE286D-AA45-4EAC-B692-96198085ED35}"/>
                  </a:ext>
                </a:extLst>
              </p14:cNvPr>
              <p14:cNvContentPartPr/>
              <p14:nvPr/>
            </p14:nvContentPartPr>
            <p14:xfrm>
              <a:off x="7777783" y="605633"/>
              <a:ext cx="360" cy="360"/>
            </p14:xfrm>
          </p:contentPart>
        </mc:Choice>
        <mc:Fallback xmlns="">
          <p:pic>
            <p:nvPicPr>
              <p:cNvPr id="59" name="Ink 58">
                <a:extLst>
                  <a:ext uri="{FF2B5EF4-FFF2-40B4-BE49-F238E27FC236}">
                    <a16:creationId xmlns:a16="http://schemas.microsoft.com/office/drawing/2014/main" id="{68FE286D-AA45-4EAC-B692-96198085ED35}"/>
                  </a:ext>
                </a:extLst>
              </p:cNvPr>
              <p:cNvPicPr/>
              <p:nvPr/>
            </p:nvPicPr>
            <p:blipFill>
              <a:blip r:embed="rId13"/>
              <a:stretch>
                <a:fillRect/>
              </a:stretch>
            </p:blipFill>
            <p:spPr>
              <a:xfrm>
                <a:off x="7768783" y="596633"/>
                <a:ext cx="18000" cy="18000"/>
              </a:xfrm>
              <a:prstGeom prst="rect">
                <a:avLst/>
              </a:prstGeom>
            </p:spPr>
          </p:pic>
        </mc:Fallback>
      </mc:AlternateContent>
      <p:grpSp>
        <p:nvGrpSpPr>
          <p:cNvPr id="64" name="Group 63">
            <a:extLst>
              <a:ext uri="{FF2B5EF4-FFF2-40B4-BE49-F238E27FC236}">
                <a16:creationId xmlns:a16="http://schemas.microsoft.com/office/drawing/2014/main" id="{4138A8B1-950E-4373-8C53-0BC6B871417A}"/>
              </a:ext>
            </a:extLst>
          </p:cNvPr>
          <p:cNvGrpSpPr/>
          <p:nvPr/>
        </p:nvGrpSpPr>
        <p:grpSpPr>
          <a:xfrm>
            <a:off x="7877143" y="682313"/>
            <a:ext cx="10800" cy="360"/>
            <a:chOff x="7877143" y="682313"/>
            <a:chExt cx="10800" cy="360"/>
          </a:xfrm>
        </p:grpSpPr>
        <mc:AlternateContent xmlns:mc="http://schemas.openxmlformats.org/markup-compatibility/2006" xmlns:p14="http://schemas.microsoft.com/office/powerpoint/2010/main">
          <mc:Choice Requires="p14">
            <p:contentPart p14:bwMode="auto" r:id="rId14">
              <p14:nvContentPartPr>
                <p14:cNvPr id="60" name="Ink 59">
                  <a:extLst>
                    <a:ext uri="{FF2B5EF4-FFF2-40B4-BE49-F238E27FC236}">
                      <a16:creationId xmlns:a16="http://schemas.microsoft.com/office/drawing/2014/main" id="{31EBD2AF-161C-4EA9-8F32-28B1043402EA}"/>
                    </a:ext>
                  </a:extLst>
                </p14:cNvPr>
                <p14:cNvContentPartPr/>
                <p14:nvPr/>
              </p14:nvContentPartPr>
              <p14:xfrm>
                <a:off x="7877143" y="682313"/>
                <a:ext cx="360" cy="360"/>
              </p14:xfrm>
            </p:contentPart>
          </mc:Choice>
          <mc:Fallback xmlns="">
            <p:pic>
              <p:nvPicPr>
                <p:cNvPr id="60" name="Ink 59">
                  <a:extLst>
                    <a:ext uri="{FF2B5EF4-FFF2-40B4-BE49-F238E27FC236}">
                      <a16:creationId xmlns:a16="http://schemas.microsoft.com/office/drawing/2014/main" id="{31EBD2AF-161C-4EA9-8F32-28B1043402EA}"/>
                    </a:ext>
                  </a:extLst>
                </p:cNvPr>
                <p:cNvPicPr/>
                <p:nvPr/>
              </p:nvPicPr>
              <p:blipFill>
                <a:blip r:embed="rId13"/>
                <a:stretch>
                  <a:fillRect/>
                </a:stretch>
              </p:blipFill>
              <p:spPr>
                <a:xfrm>
                  <a:off x="7868143" y="67331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1" name="Ink 60">
                  <a:extLst>
                    <a:ext uri="{FF2B5EF4-FFF2-40B4-BE49-F238E27FC236}">
                      <a16:creationId xmlns:a16="http://schemas.microsoft.com/office/drawing/2014/main" id="{72A475EB-7ACE-428E-ADC8-54CBEC8A7CA9}"/>
                    </a:ext>
                  </a:extLst>
                </p14:cNvPr>
                <p14:cNvContentPartPr/>
                <p14:nvPr/>
              </p14:nvContentPartPr>
              <p14:xfrm>
                <a:off x="7887583" y="682313"/>
                <a:ext cx="360" cy="360"/>
              </p14:xfrm>
            </p:contentPart>
          </mc:Choice>
          <mc:Fallback xmlns="">
            <p:pic>
              <p:nvPicPr>
                <p:cNvPr id="61" name="Ink 60">
                  <a:extLst>
                    <a:ext uri="{FF2B5EF4-FFF2-40B4-BE49-F238E27FC236}">
                      <a16:creationId xmlns:a16="http://schemas.microsoft.com/office/drawing/2014/main" id="{72A475EB-7ACE-428E-ADC8-54CBEC8A7CA9}"/>
                    </a:ext>
                  </a:extLst>
                </p:cNvPr>
                <p:cNvPicPr/>
                <p:nvPr/>
              </p:nvPicPr>
              <p:blipFill>
                <a:blip r:embed="rId13"/>
                <a:stretch>
                  <a:fillRect/>
                </a:stretch>
              </p:blipFill>
              <p:spPr>
                <a:xfrm>
                  <a:off x="7878943" y="67331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62" name="Ink 61">
                  <a:extLst>
                    <a:ext uri="{FF2B5EF4-FFF2-40B4-BE49-F238E27FC236}">
                      <a16:creationId xmlns:a16="http://schemas.microsoft.com/office/drawing/2014/main" id="{2255651A-B07B-43E4-9AE3-8EA8D37D1533}"/>
                    </a:ext>
                  </a:extLst>
                </p14:cNvPr>
                <p14:cNvContentPartPr/>
                <p14:nvPr/>
              </p14:nvContentPartPr>
              <p14:xfrm>
                <a:off x="7887583" y="682313"/>
                <a:ext cx="360" cy="360"/>
              </p14:xfrm>
            </p:contentPart>
          </mc:Choice>
          <mc:Fallback xmlns="">
            <p:pic>
              <p:nvPicPr>
                <p:cNvPr id="62" name="Ink 61">
                  <a:extLst>
                    <a:ext uri="{FF2B5EF4-FFF2-40B4-BE49-F238E27FC236}">
                      <a16:creationId xmlns:a16="http://schemas.microsoft.com/office/drawing/2014/main" id="{2255651A-B07B-43E4-9AE3-8EA8D37D1533}"/>
                    </a:ext>
                  </a:extLst>
                </p:cNvPr>
                <p:cNvPicPr/>
                <p:nvPr/>
              </p:nvPicPr>
              <p:blipFill>
                <a:blip r:embed="rId13"/>
                <a:stretch>
                  <a:fillRect/>
                </a:stretch>
              </p:blipFill>
              <p:spPr>
                <a:xfrm>
                  <a:off x="7878943" y="673313"/>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7">
            <p14:nvContentPartPr>
              <p14:cNvPr id="63" name="Ink 62">
                <a:extLst>
                  <a:ext uri="{FF2B5EF4-FFF2-40B4-BE49-F238E27FC236}">
                    <a16:creationId xmlns:a16="http://schemas.microsoft.com/office/drawing/2014/main" id="{B9200D7D-C044-49D9-96D6-3086A306E2DB}"/>
                  </a:ext>
                </a:extLst>
              </p14:cNvPr>
              <p14:cNvContentPartPr/>
              <p14:nvPr/>
            </p14:nvContentPartPr>
            <p14:xfrm>
              <a:off x="7733503" y="616793"/>
              <a:ext cx="360" cy="360"/>
            </p14:xfrm>
          </p:contentPart>
        </mc:Choice>
        <mc:Fallback xmlns="">
          <p:pic>
            <p:nvPicPr>
              <p:cNvPr id="63" name="Ink 62">
                <a:extLst>
                  <a:ext uri="{FF2B5EF4-FFF2-40B4-BE49-F238E27FC236}">
                    <a16:creationId xmlns:a16="http://schemas.microsoft.com/office/drawing/2014/main" id="{B9200D7D-C044-49D9-96D6-3086A306E2DB}"/>
                  </a:ext>
                </a:extLst>
              </p:cNvPr>
              <p:cNvPicPr/>
              <p:nvPr/>
            </p:nvPicPr>
            <p:blipFill>
              <a:blip r:embed="rId13"/>
              <a:stretch>
                <a:fillRect/>
              </a:stretch>
            </p:blipFill>
            <p:spPr>
              <a:xfrm>
                <a:off x="7724503" y="60779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67" name="Ink 66">
                <a:extLst>
                  <a:ext uri="{FF2B5EF4-FFF2-40B4-BE49-F238E27FC236}">
                    <a16:creationId xmlns:a16="http://schemas.microsoft.com/office/drawing/2014/main" id="{5E170D81-66D8-4955-9F95-51DFF9AAD2FD}"/>
                  </a:ext>
                </a:extLst>
              </p14:cNvPr>
              <p14:cNvContentPartPr/>
              <p14:nvPr/>
            </p14:nvContentPartPr>
            <p14:xfrm>
              <a:off x="6202063" y="2389793"/>
              <a:ext cx="360" cy="360"/>
            </p14:xfrm>
          </p:contentPart>
        </mc:Choice>
        <mc:Fallback xmlns="">
          <p:pic>
            <p:nvPicPr>
              <p:cNvPr id="67" name="Ink 66">
                <a:extLst>
                  <a:ext uri="{FF2B5EF4-FFF2-40B4-BE49-F238E27FC236}">
                    <a16:creationId xmlns:a16="http://schemas.microsoft.com/office/drawing/2014/main" id="{5E170D81-66D8-4955-9F95-51DFF9AAD2FD}"/>
                  </a:ext>
                </a:extLst>
              </p:cNvPr>
              <p:cNvPicPr/>
              <p:nvPr/>
            </p:nvPicPr>
            <p:blipFill>
              <a:blip r:embed="rId13"/>
              <a:stretch>
                <a:fillRect/>
              </a:stretch>
            </p:blipFill>
            <p:spPr>
              <a:xfrm>
                <a:off x="6193063" y="2381153"/>
                <a:ext cx="18000" cy="18000"/>
              </a:xfrm>
              <a:prstGeom prst="rect">
                <a:avLst/>
              </a:prstGeom>
            </p:spPr>
          </p:pic>
        </mc:Fallback>
      </mc:AlternateContent>
      <p:grpSp>
        <p:nvGrpSpPr>
          <p:cNvPr id="70" name="Group 69">
            <a:extLst>
              <a:ext uri="{FF2B5EF4-FFF2-40B4-BE49-F238E27FC236}">
                <a16:creationId xmlns:a16="http://schemas.microsoft.com/office/drawing/2014/main" id="{773B7A60-A38C-4D44-B04B-1A3F882BF999}"/>
              </a:ext>
            </a:extLst>
          </p:cNvPr>
          <p:cNvGrpSpPr/>
          <p:nvPr/>
        </p:nvGrpSpPr>
        <p:grpSpPr>
          <a:xfrm>
            <a:off x="7414183" y="3888113"/>
            <a:ext cx="360" cy="360"/>
            <a:chOff x="7414183" y="3888113"/>
            <a:chExt cx="360" cy="360"/>
          </a:xfrm>
        </p:grpSpPr>
        <mc:AlternateContent xmlns:mc="http://schemas.openxmlformats.org/markup-compatibility/2006" xmlns:p14="http://schemas.microsoft.com/office/powerpoint/2010/main">
          <mc:Choice Requires="p14">
            <p:contentPart p14:bwMode="auto" r:id="rId19">
              <p14:nvContentPartPr>
                <p14:cNvPr id="68" name="Ink 67">
                  <a:extLst>
                    <a:ext uri="{FF2B5EF4-FFF2-40B4-BE49-F238E27FC236}">
                      <a16:creationId xmlns:a16="http://schemas.microsoft.com/office/drawing/2014/main" id="{CFF4299E-06EE-4AB9-8656-7BF31287CA4C}"/>
                    </a:ext>
                  </a:extLst>
                </p14:cNvPr>
                <p14:cNvContentPartPr/>
                <p14:nvPr/>
              </p14:nvContentPartPr>
              <p14:xfrm>
                <a:off x="7414183" y="3888113"/>
                <a:ext cx="360" cy="360"/>
              </p14:xfrm>
            </p:contentPart>
          </mc:Choice>
          <mc:Fallback xmlns="">
            <p:pic>
              <p:nvPicPr>
                <p:cNvPr id="68" name="Ink 67">
                  <a:extLst>
                    <a:ext uri="{FF2B5EF4-FFF2-40B4-BE49-F238E27FC236}">
                      <a16:creationId xmlns:a16="http://schemas.microsoft.com/office/drawing/2014/main" id="{CFF4299E-06EE-4AB9-8656-7BF31287CA4C}"/>
                    </a:ext>
                  </a:extLst>
                </p:cNvPr>
                <p:cNvPicPr/>
                <p:nvPr/>
              </p:nvPicPr>
              <p:blipFill>
                <a:blip r:embed="rId13"/>
                <a:stretch>
                  <a:fillRect/>
                </a:stretch>
              </p:blipFill>
              <p:spPr>
                <a:xfrm>
                  <a:off x="7405543" y="387947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69" name="Ink 68">
                  <a:extLst>
                    <a:ext uri="{FF2B5EF4-FFF2-40B4-BE49-F238E27FC236}">
                      <a16:creationId xmlns:a16="http://schemas.microsoft.com/office/drawing/2014/main" id="{88A15286-F835-46F4-B8DB-176CAAD9A2CB}"/>
                    </a:ext>
                  </a:extLst>
                </p14:cNvPr>
                <p14:cNvContentPartPr/>
                <p14:nvPr/>
              </p14:nvContentPartPr>
              <p14:xfrm>
                <a:off x="7414183" y="3888113"/>
                <a:ext cx="360" cy="360"/>
              </p14:xfrm>
            </p:contentPart>
          </mc:Choice>
          <mc:Fallback xmlns="">
            <p:pic>
              <p:nvPicPr>
                <p:cNvPr id="69" name="Ink 68">
                  <a:extLst>
                    <a:ext uri="{FF2B5EF4-FFF2-40B4-BE49-F238E27FC236}">
                      <a16:creationId xmlns:a16="http://schemas.microsoft.com/office/drawing/2014/main" id="{88A15286-F835-46F4-B8DB-176CAAD9A2CB}"/>
                    </a:ext>
                  </a:extLst>
                </p:cNvPr>
                <p:cNvPicPr/>
                <p:nvPr/>
              </p:nvPicPr>
              <p:blipFill>
                <a:blip r:embed="rId13"/>
                <a:stretch>
                  <a:fillRect/>
                </a:stretch>
              </p:blipFill>
              <p:spPr>
                <a:xfrm>
                  <a:off x="7405543" y="3879473"/>
                  <a:ext cx="18000" cy="18000"/>
                </a:xfrm>
                <a:prstGeom prst="rect">
                  <a:avLst/>
                </a:prstGeom>
              </p:spPr>
            </p:pic>
          </mc:Fallback>
        </mc:AlternateContent>
      </p:grpSp>
      <p:pic>
        <p:nvPicPr>
          <p:cNvPr id="8" name="Graphic 7" descr="Dairy with solid fill">
            <a:extLst>
              <a:ext uri="{FF2B5EF4-FFF2-40B4-BE49-F238E27FC236}">
                <a16:creationId xmlns:a16="http://schemas.microsoft.com/office/drawing/2014/main" id="{1259D8F3-A669-4D04-A757-5BE9D8BE24B0}"/>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rot="3990529">
            <a:off x="4816877" y="909698"/>
            <a:ext cx="914400" cy="908816"/>
          </a:xfrm>
          <a:prstGeom prst="rect">
            <a:avLst/>
          </a:prstGeom>
        </p:spPr>
      </p:pic>
      <p:sp>
        <p:nvSpPr>
          <p:cNvPr id="9" name="Arrow: Bent 8">
            <a:extLst>
              <a:ext uri="{FF2B5EF4-FFF2-40B4-BE49-F238E27FC236}">
                <a16:creationId xmlns:a16="http://schemas.microsoft.com/office/drawing/2014/main" id="{C52891E0-7D60-424D-AD73-13335842B4C2}"/>
              </a:ext>
            </a:extLst>
          </p:cNvPr>
          <p:cNvSpPr/>
          <p:nvPr/>
        </p:nvSpPr>
        <p:spPr>
          <a:xfrm rot="3794879">
            <a:off x="5701719" y="1039537"/>
            <a:ext cx="432883" cy="41765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pic>
        <p:nvPicPr>
          <p:cNvPr id="37" name="Graphic 36" descr="Bowl outline">
            <a:extLst>
              <a:ext uri="{FF2B5EF4-FFF2-40B4-BE49-F238E27FC236}">
                <a16:creationId xmlns:a16="http://schemas.microsoft.com/office/drawing/2014/main" id="{B751D3C7-58AE-49D3-88A4-99D6C8E060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10509" y="1458648"/>
            <a:ext cx="1769222" cy="418015"/>
          </a:xfrm>
          <a:prstGeom prst="rect">
            <a:avLst/>
          </a:prstGeom>
        </p:spPr>
      </p:pic>
      <p:pic>
        <p:nvPicPr>
          <p:cNvPr id="11" name="Graphic 10" descr="Bottle with solid fill">
            <a:extLst>
              <a:ext uri="{FF2B5EF4-FFF2-40B4-BE49-F238E27FC236}">
                <a16:creationId xmlns:a16="http://schemas.microsoft.com/office/drawing/2014/main" id="{611E598E-A7C0-40A6-9337-ABA4FC578FEE}"/>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7179924" y="187214"/>
            <a:ext cx="914400" cy="914400"/>
          </a:xfrm>
          <a:prstGeom prst="rect">
            <a:avLst/>
          </a:prstGeom>
        </p:spPr>
      </p:pic>
      <p:pic>
        <p:nvPicPr>
          <p:cNvPr id="42" name="Graphic 41" descr="Bottle with solid fill">
            <a:extLst>
              <a:ext uri="{FF2B5EF4-FFF2-40B4-BE49-F238E27FC236}">
                <a16:creationId xmlns:a16="http://schemas.microsoft.com/office/drawing/2014/main" id="{1E44384F-A4DA-4F5C-9345-81CFD62CFE02}"/>
              </a:ext>
            </a:extLst>
          </p:cNvPr>
          <p:cNvPicPr>
            <a:picLocks noChangeAspect="1"/>
          </p:cNvPicPr>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7637124" y="187214"/>
            <a:ext cx="914400" cy="914400"/>
          </a:xfrm>
          <a:prstGeom prst="rect">
            <a:avLst/>
          </a:prstGeom>
        </p:spPr>
      </p:pic>
      <p:pic>
        <p:nvPicPr>
          <p:cNvPr id="43" name="Graphic 42" descr="Bottle with solid fill">
            <a:extLst>
              <a:ext uri="{FF2B5EF4-FFF2-40B4-BE49-F238E27FC236}">
                <a16:creationId xmlns:a16="http://schemas.microsoft.com/office/drawing/2014/main" id="{8E5FDF10-F07B-4CB9-9310-F938A5362E2F}"/>
              </a:ext>
            </a:extLst>
          </p:cNvPr>
          <p:cNvPicPr>
            <a:picLocks noChangeAspect="1"/>
          </p:cNvPicPr>
          <p:nvPr/>
        </p:nvPicPr>
        <p:blipFill>
          <a:blip r:embed="rId27">
            <a:extLst>
              <a:ext uri="{28A0092B-C50C-407E-A947-70E740481C1C}">
                <a14:useLocalDpi xmlns:a14="http://schemas.microsoft.com/office/drawing/2010/main" val="0"/>
              </a:ext>
              <a:ext uri="{96DAC541-7B7A-43D3-8B79-37D633B846F1}">
                <asvg:svgBlip xmlns:asvg="http://schemas.microsoft.com/office/drawing/2016/SVG/main" r:embed="rId28"/>
              </a:ext>
            </a:extLst>
          </a:blip>
          <a:stretch>
            <a:fillRect/>
          </a:stretch>
        </p:blipFill>
        <p:spPr>
          <a:xfrm>
            <a:off x="8094324" y="187214"/>
            <a:ext cx="914400" cy="914400"/>
          </a:xfrm>
          <a:prstGeom prst="rect">
            <a:avLst/>
          </a:prstGeom>
        </p:spPr>
      </p:pic>
      <p:pic>
        <p:nvPicPr>
          <p:cNvPr id="44" name="Graphic 43" descr="Bottle with solid fill">
            <a:extLst>
              <a:ext uri="{FF2B5EF4-FFF2-40B4-BE49-F238E27FC236}">
                <a16:creationId xmlns:a16="http://schemas.microsoft.com/office/drawing/2014/main" id="{84C4D9A3-145C-4763-AB23-D5FFE05609E0}"/>
              </a:ext>
            </a:extLst>
          </p:cNvPr>
          <p:cNvPicPr>
            <a:picLocks noChangeAspect="1"/>
          </p:cNvPicPr>
          <p:nvPr/>
        </p:nvPicPr>
        <p:blipFill>
          <a:blip r:embed="rId29">
            <a:extLst>
              <a:ext uri="{28A0092B-C50C-407E-A947-70E740481C1C}">
                <a14:useLocalDpi xmlns:a14="http://schemas.microsoft.com/office/drawing/2010/main" val="0"/>
              </a:ext>
              <a:ext uri="{96DAC541-7B7A-43D3-8B79-37D633B846F1}">
                <asvg:svgBlip xmlns:asvg="http://schemas.microsoft.com/office/drawing/2016/SVG/main" r:embed="rId30"/>
              </a:ext>
            </a:extLst>
          </a:blip>
          <a:stretch>
            <a:fillRect/>
          </a:stretch>
        </p:blipFill>
        <p:spPr>
          <a:xfrm rot="11952820">
            <a:off x="8724620" y="345016"/>
            <a:ext cx="914400" cy="914400"/>
          </a:xfrm>
          <a:prstGeom prst="rect">
            <a:avLst/>
          </a:prstGeom>
        </p:spPr>
      </p:pic>
      <p:sp>
        <p:nvSpPr>
          <p:cNvPr id="12" name="Teardrop 11">
            <a:extLst>
              <a:ext uri="{FF2B5EF4-FFF2-40B4-BE49-F238E27FC236}">
                <a16:creationId xmlns:a16="http://schemas.microsoft.com/office/drawing/2014/main" id="{770BE53C-7170-4709-A883-AEFE38558F82}"/>
              </a:ext>
            </a:extLst>
          </p:cNvPr>
          <p:cNvSpPr/>
          <p:nvPr/>
        </p:nvSpPr>
        <p:spPr>
          <a:xfrm>
            <a:off x="8844863" y="1308891"/>
            <a:ext cx="220608" cy="197958"/>
          </a:xfrm>
          <a:prstGeom prst="teardrop">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extLst>
              <a:ext uri="{FF2B5EF4-FFF2-40B4-BE49-F238E27FC236}">
                <a16:creationId xmlns:a16="http://schemas.microsoft.com/office/drawing/2014/main" id="{E894B1D3-BD2B-49A8-A6E9-31B76D60177C}"/>
              </a:ext>
            </a:extLst>
          </p:cNvPr>
          <p:cNvSpPr txBox="1"/>
          <p:nvPr/>
        </p:nvSpPr>
        <p:spPr>
          <a:xfrm>
            <a:off x="7460196" y="1051602"/>
            <a:ext cx="575152" cy="369332"/>
          </a:xfrm>
          <a:prstGeom prst="rect">
            <a:avLst/>
          </a:prstGeom>
          <a:noFill/>
        </p:spPr>
        <p:txBody>
          <a:bodyPr wrap="square" rtlCol="0">
            <a:spAutoFit/>
          </a:bodyPr>
          <a:lstStyle/>
          <a:p>
            <a:r>
              <a:rPr lang="en-GB" dirty="0"/>
              <a:t>4x</a:t>
            </a:r>
          </a:p>
        </p:txBody>
      </p:sp>
      <p:sp>
        <p:nvSpPr>
          <p:cNvPr id="52" name="TextBox 51">
            <a:extLst>
              <a:ext uri="{FF2B5EF4-FFF2-40B4-BE49-F238E27FC236}">
                <a16:creationId xmlns:a16="http://schemas.microsoft.com/office/drawing/2014/main" id="{6537A1E4-4E0D-40DB-A1C8-797DA20D22A6}"/>
              </a:ext>
            </a:extLst>
          </p:cNvPr>
          <p:cNvSpPr txBox="1"/>
          <p:nvPr/>
        </p:nvSpPr>
        <p:spPr>
          <a:xfrm>
            <a:off x="9046224" y="1233719"/>
            <a:ext cx="575152" cy="369332"/>
          </a:xfrm>
          <a:prstGeom prst="rect">
            <a:avLst/>
          </a:prstGeom>
          <a:noFill/>
        </p:spPr>
        <p:txBody>
          <a:bodyPr wrap="square" rtlCol="0">
            <a:spAutoFit/>
          </a:bodyPr>
          <a:lstStyle/>
          <a:p>
            <a:r>
              <a:rPr lang="en-GB" dirty="0"/>
              <a:t>4x</a:t>
            </a:r>
          </a:p>
        </p:txBody>
      </p:sp>
      <p:sp>
        <p:nvSpPr>
          <p:cNvPr id="54" name="TextBox 53">
            <a:extLst>
              <a:ext uri="{FF2B5EF4-FFF2-40B4-BE49-F238E27FC236}">
                <a16:creationId xmlns:a16="http://schemas.microsoft.com/office/drawing/2014/main" id="{18CEF666-1C20-4D31-8688-00FA4F8F6547}"/>
              </a:ext>
            </a:extLst>
          </p:cNvPr>
          <p:cNvSpPr txBox="1"/>
          <p:nvPr/>
        </p:nvSpPr>
        <p:spPr>
          <a:xfrm>
            <a:off x="7919968" y="1048224"/>
            <a:ext cx="575152" cy="369332"/>
          </a:xfrm>
          <a:prstGeom prst="rect">
            <a:avLst/>
          </a:prstGeom>
          <a:noFill/>
        </p:spPr>
        <p:txBody>
          <a:bodyPr wrap="square" rtlCol="0">
            <a:spAutoFit/>
          </a:bodyPr>
          <a:lstStyle/>
          <a:p>
            <a:r>
              <a:rPr lang="en-GB" dirty="0"/>
              <a:t>4x</a:t>
            </a:r>
          </a:p>
        </p:txBody>
      </p:sp>
      <p:sp>
        <p:nvSpPr>
          <p:cNvPr id="56" name="TextBox 55">
            <a:extLst>
              <a:ext uri="{FF2B5EF4-FFF2-40B4-BE49-F238E27FC236}">
                <a16:creationId xmlns:a16="http://schemas.microsoft.com/office/drawing/2014/main" id="{01807E55-3A84-4A37-AAA1-8E1EBC134ADF}"/>
              </a:ext>
            </a:extLst>
          </p:cNvPr>
          <p:cNvSpPr txBox="1"/>
          <p:nvPr/>
        </p:nvSpPr>
        <p:spPr>
          <a:xfrm flipH="1">
            <a:off x="8374596" y="1051602"/>
            <a:ext cx="2869977" cy="369332"/>
          </a:xfrm>
          <a:prstGeom prst="rect">
            <a:avLst/>
          </a:prstGeom>
          <a:noFill/>
        </p:spPr>
        <p:txBody>
          <a:bodyPr wrap="square" rtlCol="0">
            <a:spAutoFit/>
          </a:bodyPr>
          <a:lstStyle/>
          <a:p>
            <a:r>
              <a:rPr lang="en-GB" dirty="0"/>
              <a:t>4x</a:t>
            </a:r>
          </a:p>
        </p:txBody>
      </p:sp>
      <p:sp>
        <p:nvSpPr>
          <p:cNvPr id="14" name="Oval 13">
            <a:extLst>
              <a:ext uri="{FF2B5EF4-FFF2-40B4-BE49-F238E27FC236}">
                <a16:creationId xmlns:a16="http://schemas.microsoft.com/office/drawing/2014/main" id="{33CA01F9-48A0-4B9F-A756-91DD09A41133}"/>
              </a:ext>
            </a:extLst>
          </p:cNvPr>
          <p:cNvSpPr/>
          <p:nvPr/>
        </p:nvSpPr>
        <p:spPr>
          <a:xfrm>
            <a:off x="10461033" y="611923"/>
            <a:ext cx="1312277" cy="11643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Oval 14">
            <a:extLst>
              <a:ext uri="{FF2B5EF4-FFF2-40B4-BE49-F238E27FC236}">
                <a16:creationId xmlns:a16="http://schemas.microsoft.com/office/drawing/2014/main" id="{7094BC8B-60D1-4268-B19B-7C8821E305EF}"/>
              </a:ext>
            </a:extLst>
          </p:cNvPr>
          <p:cNvSpPr/>
          <p:nvPr/>
        </p:nvSpPr>
        <p:spPr>
          <a:xfrm>
            <a:off x="11054407" y="985137"/>
            <a:ext cx="147663" cy="14418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7" name="Oval 56">
            <a:extLst>
              <a:ext uri="{FF2B5EF4-FFF2-40B4-BE49-F238E27FC236}">
                <a16:creationId xmlns:a16="http://schemas.microsoft.com/office/drawing/2014/main" id="{04635530-D336-474D-BB86-AEF930483C9B}"/>
              </a:ext>
            </a:extLst>
          </p:cNvPr>
          <p:cNvSpPr/>
          <p:nvPr/>
        </p:nvSpPr>
        <p:spPr>
          <a:xfrm>
            <a:off x="11087329" y="1345465"/>
            <a:ext cx="147663" cy="14418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8" name="Oval 57">
            <a:extLst>
              <a:ext uri="{FF2B5EF4-FFF2-40B4-BE49-F238E27FC236}">
                <a16:creationId xmlns:a16="http://schemas.microsoft.com/office/drawing/2014/main" id="{2502E721-F0D0-4681-AC50-20E41AB84492}"/>
              </a:ext>
            </a:extLst>
          </p:cNvPr>
          <p:cNvSpPr/>
          <p:nvPr/>
        </p:nvSpPr>
        <p:spPr>
          <a:xfrm>
            <a:off x="11290056" y="1160799"/>
            <a:ext cx="147663" cy="14418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a:extLst>
              <a:ext uri="{FF2B5EF4-FFF2-40B4-BE49-F238E27FC236}">
                <a16:creationId xmlns:a16="http://schemas.microsoft.com/office/drawing/2014/main" id="{22B54B69-7E7D-48B9-A792-B9294CE5ECE2}"/>
              </a:ext>
            </a:extLst>
          </p:cNvPr>
          <p:cNvSpPr/>
          <p:nvPr/>
        </p:nvSpPr>
        <p:spPr>
          <a:xfrm>
            <a:off x="10857738" y="1175810"/>
            <a:ext cx="147663" cy="14418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21" name="Group 20">
            <a:extLst>
              <a:ext uri="{FF2B5EF4-FFF2-40B4-BE49-F238E27FC236}">
                <a16:creationId xmlns:a16="http://schemas.microsoft.com/office/drawing/2014/main" id="{FB1A1ED1-CAEC-49DC-AEA7-DC4756AFAF54}"/>
              </a:ext>
            </a:extLst>
          </p:cNvPr>
          <p:cNvGrpSpPr/>
          <p:nvPr/>
        </p:nvGrpSpPr>
        <p:grpSpPr>
          <a:xfrm rot="10300636">
            <a:off x="11102476" y="615595"/>
            <a:ext cx="382711" cy="336498"/>
            <a:chOff x="3688422" y="810867"/>
            <a:chExt cx="611868" cy="686430"/>
          </a:xfrm>
        </p:grpSpPr>
        <p:cxnSp>
          <p:nvCxnSpPr>
            <p:cNvPr id="19" name="Straight Connector 18">
              <a:extLst>
                <a:ext uri="{FF2B5EF4-FFF2-40B4-BE49-F238E27FC236}">
                  <a16:creationId xmlns:a16="http://schemas.microsoft.com/office/drawing/2014/main" id="{D20A19C2-12E6-4A5E-9496-1304A54BF107}"/>
                </a:ext>
              </a:extLst>
            </p:cNvPr>
            <p:cNvCxnSpPr/>
            <p:nvPr/>
          </p:nvCxnSpPr>
          <p:spPr>
            <a:xfrm flipV="1">
              <a:off x="3688422" y="1099053"/>
              <a:ext cx="369870" cy="398244"/>
            </a:xfrm>
            <a:prstGeom prst="line">
              <a:avLst/>
            </a:prstGeom>
            <a:ln w="57150"/>
          </p:spPr>
          <p:style>
            <a:lnRef idx="1">
              <a:schemeClr val="dk1"/>
            </a:lnRef>
            <a:fillRef idx="0">
              <a:schemeClr val="dk1"/>
            </a:fillRef>
            <a:effectRef idx="0">
              <a:schemeClr val="dk1"/>
            </a:effectRef>
            <a:fontRef idx="minor">
              <a:schemeClr val="tx1"/>
            </a:fontRef>
          </p:style>
        </p:cxnSp>
        <p:sp>
          <p:nvSpPr>
            <p:cNvPr id="20" name="Teardrop 19">
              <a:extLst>
                <a:ext uri="{FF2B5EF4-FFF2-40B4-BE49-F238E27FC236}">
                  <a16:creationId xmlns:a16="http://schemas.microsoft.com/office/drawing/2014/main" id="{80E7C69D-4C2E-44D1-BBC1-1CA6E4DE9A76}"/>
                </a:ext>
              </a:extLst>
            </p:cNvPr>
            <p:cNvSpPr/>
            <p:nvPr/>
          </p:nvSpPr>
          <p:spPr>
            <a:xfrm rot="11259344">
              <a:off x="3991703" y="810867"/>
              <a:ext cx="308587" cy="388120"/>
            </a:xfrm>
            <a:prstGeom prst="teardrop">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79" name="Group 78">
            <a:extLst>
              <a:ext uri="{FF2B5EF4-FFF2-40B4-BE49-F238E27FC236}">
                <a16:creationId xmlns:a16="http://schemas.microsoft.com/office/drawing/2014/main" id="{DA9DB983-3E43-4229-88EC-9B9D621C7AF7}"/>
              </a:ext>
            </a:extLst>
          </p:cNvPr>
          <p:cNvGrpSpPr/>
          <p:nvPr/>
        </p:nvGrpSpPr>
        <p:grpSpPr>
          <a:xfrm rot="17364036">
            <a:off x="9993940" y="1064640"/>
            <a:ext cx="382711" cy="336498"/>
            <a:chOff x="3688422" y="810867"/>
            <a:chExt cx="611868" cy="686430"/>
          </a:xfrm>
        </p:grpSpPr>
        <p:cxnSp>
          <p:nvCxnSpPr>
            <p:cNvPr id="80" name="Straight Connector 79">
              <a:extLst>
                <a:ext uri="{FF2B5EF4-FFF2-40B4-BE49-F238E27FC236}">
                  <a16:creationId xmlns:a16="http://schemas.microsoft.com/office/drawing/2014/main" id="{B791FC8C-8B5C-448A-A046-E6B1F1D06F79}"/>
                </a:ext>
              </a:extLst>
            </p:cNvPr>
            <p:cNvCxnSpPr/>
            <p:nvPr/>
          </p:nvCxnSpPr>
          <p:spPr>
            <a:xfrm flipV="1">
              <a:off x="3688422" y="1099053"/>
              <a:ext cx="369870" cy="398244"/>
            </a:xfrm>
            <a:prstGeom prst="line">
              <a:avLst/>
            </a:prstGeom>
            <a:ln w="57150"/>
          </p:spPr>
          <p:style>
            <a:lnRef idx="1">
              <a:schemeClr val="dk1"/>
            </a:lnRef>
            <a:fillRef idx="0">
              <a:schemeClr val="dk1"/>
            </a:fillRef>
            <a:effectRef idx="0">
              <a:schemeClr val="dk1"/>
            </a:effectRef>
            <a:fontRef idx="minor">
              <a:schemeClr val="tx1"/>
            </a:fontRef>
          </p:style>
        </p:cxnSp>
        <p:sp>
          <p:nvSpPr>
            <p:cNvPr id="81" name="Teardrop 80">
              <a:extLst>
                <a:ext uri="{FF2B5EF4-FFF2-40B4-BE49-F238E27FC236}">
                  <a16:creationId xmlns:a16="http://schemas.microsoft.com/office/drawing/2014/main" id="{16AD6254-94D0-4632-B966-30A2D199A07C}"/>
                </a:ext>
              </a:extLst>
            </p:cNvPr>
            <p:cNvSpPr/>
            <p:nvPr/>
          </p:nvSpPr>
          <p:spPr>
            <a:xfrm rot="11259344">
              <a:off x="3991703" y="810867"/>
              <a:ext cx="308587" cy="388120"/>
            </a:xfrm>
            <a:prstGeom prst="teardrop">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23" name="Graphic 22" descr="Potion with solid fill">
            <a:extLst>
              <a:ext uri="{FF2B5EF4-FFF2-40B4-BE49-F238E27FC236}">
                <a16:creationId xmlns:a16="http://schemas.microsoft.com/office/drawing/2014/main" id="{3AD1A47A-D6D8-43C9-A42A-1A9AFAE4C31B}"/>
              </a:ext>
            </a:extLst>
          </p:cNvPr>
          <p:cNvPicPr>
            <a:picLocks noChangeAspect="1"/>
          </p:cNvPicPr>
          <p:nvPr/>
        </p:nvPicPr>
        <p:blipFill>
          <a:blip r:embed="rId31">
            <a:extLst>
              <a:ext uri="{28A0092B-C50C-407E-A947-70E740481C1C}">
                <a14:useLocalDpi xmlns:a14="http://schemas.microsoft.com/office/drawing/2010/main" val="0"/>
              </a:ext>
              <a:ext uri="{96DAC541-7B7A-43D3-8B79-37D633B846F1}">
                <asvg:svgBlip xmlns:asvg="http://schemas.microsoft.com/office/drawing/2016/SVG/main" r:embed="rId32"/>
              </a:ext>
            </a:extLst>
          </a:blip>
          <a:stretch>
            <a:fillRect/>
          </a:stretch>
        </p:blipFill>
        <p:spPr>
          <a:xfrm rot="8562664">
            <a:off x="9487641" y="190189"/>
            <a:ext cx="914400" cy="914400"/>
          </a:xfrm>
          <a:prstGeom prst="rect">
            <a:avLst/>
          </a:prstGeom>
        </p:spPr>
      </p:pic>
      <p:sp>
        <p:nvSpPr>
          <p:cNvPr id="24" name="TextBox 23">
            <a:extLst>
              <a:ext uri="{FF2B5EF4-FFF2-40B4-BE49-F238E27FC236}">
                <a16:creationId xmlns:a16="http://schemas.microsoft.com/office/drawing/2014/main" id="{86063F44-E059-4E70-B7F0-4CFEA5849DCB}"/>
              </a:ext>
            </a:extLst>
          </p:cNvPr>
          <p:cNvSpPr txBox="1"/>
          <p:nvPr/>
        </p:nvSpPr>
        <p:spPr>
          <a:xfrm>
            <a:off x="11161160" y="269598"/>
            <a:ext cx="909223" cy="369332"/>
          </a:xfrm>
          <a:prstGeom prst="rect">
            <a:avLst/>
          </a:prstGeom>
          <a:noFill/>
        </p:spPr>
        <p:txBody>
          <a:bodyPr wrap="none" rtlCol="0">
            <a:spAutoFit/>
          </a:bodyPr>
          <a:lstStyle/>
          <a:p>
            <a:r>
              <a:rPr lang="en-GB" dirty="0"/>
              <a:t>5-10sec</a:t>
            </a:r>
          </a:p>
        </p:txBody>
      </p:sp>
      <p:pic>
        <p:nvPicPr>
          <p:cNvPr id="45" name="Graphic 24" descr="House with solid fill">
            <a:hlinkClick r:id="rId33"/>
            <a:extLst>
              <a:ext uri="{FF2B5EF4-FFF2-40B4-BE49-F238E27FC236}">
                <a16:creationId xmlns:a16="http://schemas.microsoft.com/office/drawing/2014/main" id="{FB683FFB-5BAB-4BDF-B803-5DA5E268E3A2}"/>
              </a:ext>
            </a:extLst>
          </p:cNvPr>
          <p:cNvPicPr>
            <a:picLocks noChangeAspect="1"/>
          </p:cNvPicPr>
          <p:nvPr/>
        </p:nvPicPr>
        <p:blipFill>
          <a:blip r:embed="rId34">
            <a:extLst>
              <a:ext uri="{96DAC541-7B7A-43D3-8B79-37D633B846F1}">
                <asvg:svgBlip xmlns:asvg="http://schemas.microsoft.com/office/drawing/2016/SVG/main" r:embed="rId35"/>
              </a:ext>
            </a:extLst>
          </a:blip>
          <a:stretch>
            <a:fillRect/>
          </a:stretch>
        </p:blipFill>
        <p:spPr>
          <a:xfrm>
            <a:off x="11465811" y="6192841"/>
            <a:ext cx="735498" cy="735498"/>
          </a:xfrm>
          <a:prstGeom prst="rect">
            <a:avLst/>
          </a:prstGeom>
        </p:spPr>
      </p:pic>
      <p:pic>
        <p:nvPicPr>
          <p:cNvPr id="3" name="Picture 2">
            <a:extLst>
              <a:ext uri="{FF2B5EF4-FFF2-40B4-BE49-F238E27FC236}">
                <a16:creationId xmlns:a16="http://schemas.microsoft.com/office/drawing/2014/main" id="{CEAB11CF-1322-CCC9-2337-AEAB24AD064C}"/>
              </a:ext>
            </a:extLst>
          </p:cNvPr>
          <p:cNvPicPr>
            <a:picLocks noChangeAspect="1"/>
          </p:cNvPicPr>
          <p:nvPr/>
        </p:nvPicPr>
        <p:blipFill>
          <a:blip r:embed="rId36"/>
          <a:stretch>
            <a:fillRect/>
          </a:stretch>
        </p:blipFill>
        <p:spPr>
          <a:xfrm>
            <a:off x="101112" y="175846"/>
            <a:ext cx="1181100" cy="457200"/>
          </a:xfrm>
          <a:prstGeom prst="rect">
            <a:avLst/>
          </a:prstGeom>
        </p:spPr>
      </p:pic>
    </p:spTree>
    <p:extLst>
      <p:ext uri="{BB962C8B-B14F-4D97-AF65-F5344CB8AC3E}">
        <p14:creationId xmlns:p14="http://schemas.microsoft.com/office/powerpoint/2010/main" val="2376624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C61308D-EB9D-413C-8A64-C0E1D1FDA1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D6F8A2-F17A-4F3F-99D2-EC8F0EF74CB1}">
  <ds:schemaRefs>
    <ds:schemaRef ds:uri="http://schemas.microsoft.com/sharepoint/v3/contenttype/forms"/>
  </ds:schemaRefs>
</ds:datastoreItem>
</file>

<file path=customXml/itemProps3.xml><?xml version="1.0" encoding="utf-8"?>
<ds:datastoreItem xmlns:ds="http://schemas.openxmlformats.org/officeDocument/2006/customXml" ds:itemID="{48B6E624-C07E-49E9-9DC5-ED94BB6206B1}">
  <ds:schemaRefs>
    <ds:schemaRef ds:uri="http://www.w3.org/XML/1998/namespace"/>
    <ds:schemaRef ds:uri="http://purl.org/dc/dcmityp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055ebe93-fd4d-4a43-87d4-7be346ed06b6"/>
    <ds:schemaRef ds:uri="e9ce4ce2-6ff4-4076-ba3c-f482c48db242"/>
  </ds:schemaRefs>
</ds:datastoreItem>
</file>

<file path=docProps/app.xml><?xml version="1.0" encoding="utf-8"?>
<Properties xmlns="http://schemas.openxmlformats.org/officeDocument/2006/extended-properties" xmlns:vt="http://schemas.openxmlformats.org/officeDocument/2006/docPropsVTypes">
  <TotalTime>128</TotalTime>
  <Words>236</Words>
  <Application>Microsoft Office PowerPoint</Application>
  <PresentationFormat>Widescreen</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Rainbow Milk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 your own air powered lego car</dc:title>
  <dc:creator>Evelyn Gray</dc:creator>
  <cp:lastModifiedBy>Moira Prentice</cp:lastModifiedBy>
  <cp:revision>421</cp:revision>
  <dcterms:created xsi:type="dcterms:W3CDTF">2020-04-02T10:51:35Z</dcterms:created>
  <dcterms:modified xsi:type="dcterms:W3CDTF">2024-06-05T09:45:03Z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0x010100E0E47AD915C5C14EAF386939100504C4</vt:lpwstr>
  </property>
  <property fmtid="{D5CDD505-2E9C-101B-9397-08002B2CF9AE}" pid="3" name="EE - classification">
    <vt:lpwstr>Education and Training events</vt:lpwstr>
  </property>
  <property fmtid="{D5CDD505-2E9C-101B-9397-08002B2CF9AE}" pid="4" name="EE - actions">
    <vt:lpwstr>Archive</vt:lpwstr>
  </property>
  <property fmtid="{D5CDD505-2E9C-101B-9397-08002B2CF9AE}" pid="5" name="EE - retention">
    <vt:lpwstr>CAY + 6 years</vt:lpwstr>
  </property>
  <property fmtid="{D5CDD505-2E9C-101B-9397-08002B2CF9AE}" pid="6" name="n0164ad3d5b84a57907af32d91eb6282">
    <vt:lpwstr/>
  </property>
  <property fmtid="{D5CDD505-2E9C-101B-9397-08002B2CF9AE}" pid="7" name="TaxCatchAll">
    <vt:lpwstr/>
  </property>
  <property fmtid="{D5CDD505-2E9C-101B-9397-08002B2CF9AE}" pid="8" name="UHI classification">
    <vt:lpwstr/>
  </property>
  <property fmtid="{D5CDD505-2E9C-101B-9397-08002B2CF9AE}" pid="9" name="j928f9099e4145f8a1f3a9d8f7b9fe40">
    <vt:lpwstr/>
  </property>
  <property fmtid="{D5CDD505-2E9C-101B-9397-08002B2CF9AE}" pid="10" name="Retention schedule">
    <vt:lpwstr/>
  </property>
  <property fmtid="{D5CDD505-2E9C-101B-9397-08002B2CF9AE}" pid="11" name="_ExtendedDescription">
    <vt:lpwstr/>
  </property>
  <property fmtid="{D5CDD505-2E9C-101B-9397-08002B2CF9AE}" pid="12" name="Document category">
    <vt:lpwstr/>
  </property>
  <property fmtid="{D5CDD505-2E9C-101B-9397-08002B2CF9AE}" pid="13" name="Academic year">
    <vt:lpwstr/>
  </property>
  <property fmtid="{D5CDD505-2E9C-101B-9397-08002B2CF9AE}" pid="14" name="MediaServiceImageTags">
    <vt:lpwstr/>
  </property>
</Properties>
</file>