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E5FA"/>
    <a:srgbClr val="00F2FF"/>
    <a:srgbClr val="FFC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EB6C4-94CD-12AE-59FE-30039E336D17}" v="3" dt="2024-06-04T13:03:38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9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12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Munro" userId="S::eo23jm@uhi.ac.uk::945d001f-f65c-48e1-84de-13920639abbb" providerId="AD" clId="Web-{136EB6C4-94CD-12AE-59FE-30039E336D17}"/>
    <pc:docChg chg="modSld">
      <pc:chgData name="Jilly Munro" userId="S::eo23jm@uhi.ac.uk::945d001f-f65c-48e1-84de-13920639abbb" providerId="AD" clId="Web-{136EB6C4-94CD-12AE-59FE-30039E336D17}" dt="2024-06-04T13:03:38.756" v="2" actId="1076"/>
      <pc:docMkLst>
        <pc:docMk/>
      </pc:docMkLst>
      <pc:sldChg chg="addSp delSp modSp">
        <pc:chgData name="Jilly Munro" userId="S::eo23jm@uhi.ac.uk::945d001f-f65c-48e1-84de-13920639abbb" providerId="AD" clId="Web-{136EB6C4-94CD-12AE-59FE-30039E336D17}" dt="2024-06-04T13:03:38.756" v="2" actId="1076"/>
        <pc:sldMkLst>
          <pc:docMk/>
          <pc:sldMk cId="2498800744" sldId="257"/>
        </pc:sldMkLst>
        <pc:picChg chg="add mod">
          <ac:chgData name="Jilly Munro" userId="S::eo23jm@uhi.ac.uk::945d001f-f65c-48e1-84de-13920639abbb" providerId="AD" clId="Web-{136EB6C4-94CD-12AE-59FE-30039E336D17}" dt="2024-06-04T13:03:38.756" v="2" actId="1076"/>
          <ac:picMkLst>
            <pc:docMk/>
            <pc:sldMk cId="2498800744" sldId="257"/>
            <ac:picMk id="3" creationId="{FDF59882-1698-BB46-8DC6-7C76CDF6AB9B}"/>
          </ac:picMkLst>
        </pc:picChg>
        <pc:picChg chg="del">
          <ac:chgData name="Jilly Munro" userId="S::eo23jm@uhi.ac.uk::945d001f-f65c-48e1-84de-13920639abbb" providerId="AD" clId="Web-{136EB6C4-94CD-12AE-59FE-30039E336D17}" dt="2024-06-04T13:03:33.162" v="0"/>
          <ac:picMkLst>
            <pc:docMk/>
            <pc:sldMk cId="2498800744" sldId="257"/>
            <ac:picMk id="36" creationId="{131D87F0-81DA-4DA3-91AF-23CDE2E8B4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2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6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8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1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0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6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3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5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4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820F-4F84-C14B-842E-5A84DB6553E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D0DFD-2BEF-524E-9A0D-1747E806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5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uhi.ac.uk/en/inverness-science-festival/family-day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4CAA78-7E33-9340-9D07-A97B5830454B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2214A1-00B4-2B49-901C-9937E63F8081}"/>
              </a:ext>
            </a:extLst>
          </p:cNvPr>
          <p:cNvSpPr/>
          <p:nvPr/>
        </p:nvSpPr>
        <p:spPr>
          <a:xfrm>
            <a:off x="277200" y="252000"/>
            <a:ext cx="9414058" cy="632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/>
              <a:t>The Science</a:t>
            </a:r>
            <a:endParaRPr lang="en-GB" sz="1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BA5211-526E-244A-BE29-4DA1C92AEE93}"/>
              </a:ext>
            </a:extLst>
          </p:cNvPr>
          <p:cNvSpPr txBox="1"/>
          <p:nvPr/>
        </p:nvSpPr>
        <p:spPr>
          <a:xfrm>
            <a:off x="426318" y="454475"/>
            <a:ext cx="5201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An </a:t>
            </a:r>
            <a:r>
              <a:rPr lang="en-GB" sz="4000" b="1" dirty="0" err="1"/>
              <a:t>Stròc</a:t>
            </a:r>
            <a:r>
              <a:rPr lang="en-GB" sz="4000" b="1" dirty="0"/>
              <a:t> </a:t>
            </a:r>
            <a:r>
              <a:rPr lang="en-GB" sz="4000" b="1" dirty="0" err="1"/>
              <a:t>Buaich</a:t>
            </a:r>
            <a:endParaRPr lang="en-GB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53827D-0A2F-6646-B274-F40FF7A26F31}"/>
              </a:ext>
            </a:extLst>
          </p:cNvPr>
          <p:cNvSpPr txBox="1"/>
          <p:nvPr/>
        </p:nvSpPr>
        <p:spPr>
          <a:xfrm>
            <a:off x="426319" y="1739006"/>
            <a:ext cx="48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664E4A-6041-584C-A1DB-49474D17A1D0}"/>
              </a:ext>
            </a:extLst>
          </p:cNvPr>
          <p:cNvSpPr txBox="1"/>
          <p:nvPr/>
        </p:nvSpPr>
        <p:spPr>
          <a:xfrm>
            <a:off x="722166" y="1807062"/>
            <a:ext cx="83708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err="1"/>
              <a:t>Stiùireadh</a:t>
            </a:r>
            <a:endParaRPr lang="en-GB" sz="1000" b="1" dirty="0"/>
          </a:p>
          <a:p>
            <a:r>
              <a:rPr lang="en-GB" sz="1000" dirty="0" err="1"/>
              <a:t>Thoir</a:t>
            </a:r>
            <a:r>
              <a:rPr lang="en-GB" sz="1000" dirty="0"/>
              <a:t> </a:t>
            </a:r>
            <a:r>
              <a:rPr lang="en-GB" sz="1000" dirty="0" err="1"/>
              <a:t>dùbhlan</a:t>
            </a:r>
            <a:r>
              <a:rPr lang="en-GB" sz="1000" dirty="0"/>
              <a:t> do </a:t>
            </a:r>
            <a:r>
              <a:rPr lang="en-GB" sz="1000" dirty="0" err="1"/>
              <a:t>dhaoine</a:t>
            </a:r>
            <a:r>
              <a:rPr lang="en-GB" sz="1000" dirty="0"/>
              <a:t> an </a:t>
            </a:r>
            <a:r>
              <a:rPr lang="en-GB" sz="1000" dirty="0" err="1"/>
              <a:t>liosta</a:t>
            </a:r>
            <a:r>
              <a:rPr lang="en-GB" sz="1000" dirty="0"/>
              <a:t> a </a:t>
            </a:r>
            <a:r>
              <a:rPr lang="en-GB" sz="1000" dirty="0" err="1"/>
              <a:t>leanas</a:t>
            </a:r>
            <a:r>
              <a:rPr lang="en-GB" sz="1000" dirty="0"/>
              <a:t> a </a:t>
            </a:r>
            <a:r>
              <a:rPr lang="en-GB" sz="1000" dirty="0" err="1"/>
              <a:t>leughadh</a:t>
            </a:r>
            <a:r>
              <a:rPr lang="en-GB" sz="1000" dirty="0"/>
              <a:t> a-</a:t>
            </a:r>
            <a:r>
              <a:rPr lang="en-GB" sz="1000" dirty="0" err="1"/>
              <a:t>mach</a:t>
            </a:r>
            <a:r>
              <a:rPr lang="en-GB" sz="1000" dirty="0"/>
              <a:t> </a:t>
            </a:r>
            <a:r>
              <a:rPr lang="en-GB" sz="1000" dirty="0" err="1"/>
              <a:t>cho</a:t>
            </a:r>
            <a:r>
              <a:rPr lang="en-GB" sz="1000" dirty="0"/>
              <a:t> </a:t>
            </a:r>
            <a:r>
              <a:rPr lang="en-GB" sz="1000" dirty="0" err="1"/>
              <a:t>luath</a:t>
            </a:r>
            <a:r>
              <a:rPr lang="en-GB" sz="1000" dirty="0"/>
              <a:t> ’s as </a:t>
            </a:r>
            <a:r>
              <a:rPr lang="en-GB" sz="1000" dirty="0" err="1"/>
              <a:t>urrainn</a:t>
            </a:r>
            <a:r>
              <a:rPr lang="en-GB" sz="1000" dirty="0"/>
              <a:t> </a:t>
            </a:r>
            <a:r>
              <a:rPr lang="en-GB" sz="1000" dirty="0" err="1"/>
              <a:t>dhaibh</a:t>
            </a:r>
            <a:r>
              <a:rPr lang="en-GB" sz="1000" dirty="0"/>
              <a:t>. </a:t>
            </a:r>
            <a:r>
              <a:rPr lang="en-GB" sz="1000" dirty="0" err="1"/>
              <a:t>Cleachd</a:t>
            </a:r>
            <a:r>
              <a:rPr lang="en-GB" sz="1000" dirty="0"/>
              <a:t> an </a:t>
            </a:r>
            <a:r>
              <a:rPr lang="en-GB" sz="1000" dirty="0" err="1"/>
              <a:t>tìmear</a:t>
            </a:r>
            <a:r>
              <a:rPr lang="en-GB" sz="1000" dirty="0"/>
              <a:t> </a:t>
            </a:r>
            <a:r>
              <a:rPr lang="en-GB" sz="1000" dirty="0" err="1"/>
              <a:t>airson</a:t>
            </a:r>
            <a:r>
              <a:rPr lang="en-GB" sz="1000" dirty="0"/>
              <a:t> </a:t>
            </a:r>
            <a:r>
              <a:rPr lang="en-GB" sz="1000" dirty="0" err="1"/>
              <a:t>na</a:t>
            </a:r>
            <a:r>
              <a:rPr lang="en-GB" sz="1000" dirty="0"/>
              <a:t> h-</a:t>
            </a:r>
            <a:r>
              <a:rPr lang="en-GB" sz="1000" dirty="0" err="1"/>
              <a:t>ùine</a:t>
            </a:r>
            <a:r>
              <a:rPr lang="en-GB" sz="1000" dirty="0"/>
              <a:t> a </a:t>
            </a:r>
            <a:r>
              <a:rPr lang="en-GB" sz="1000" dirty="0" err="1"/>
              <a:t>bheir</a:t>
            </a:r>
            <a:r>
              <a:rPr lang="en-GB" sz="1000" dirty="0"/>
              <a:t> </a:t>
            </a:r>
            <a:r>
              <a:rPr lang="en-GB" sz="1000" dirty="0" err="1"/>
              <a:t>iad</a:t>
            </a:r>
            <a:r>
              <a:rPr lang="en-GB" sz="1000" dirty="0"/>
              <a:t>. </a:t>
            </a:r>
            <a:r>
              <a:rPr lang="en-GB" sz="1000" dirty="0" err="1"/>
              <a:t>Sgrìobh</a:t>
            </a:r>
            <a:r>
              <a:rPr lang="en-GB" sz="1000" dirty="0"/>
              <a:t> </a:t>
            </a:r>
            <a:r>
              <a:rPr lang="en-GB" sz="1000" dirty="0" err="1"/>
              <a:t>sìos</a:t>
            </a:r>
            <a:r>
              <a:rPr lang="en-GB" sz="1000" dirty="0"/>
              <a:t> an </a:t>
            </a:r>
            <a:r>
              <a:rPr lang="en-GB" sz="1000" dirty="0" err="1"/>
              <a:t>ùine</a:t>
            </a:r>
            <a:r>
              <a:rPr lang="en-GB" sz="1000" dirty="0"/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8095D5-E41E-C944-B2F5-1776A3890599}"/>
              </a:ext>
            </a:extLst>
          </p:cNvPr>
          <p:cNvSpPr txBox="1"/>
          <p:nvPr/>
        </p:nvSpPr>
        <p:spPr>
          <a:xfrm>
            <a:off x="477642" y="4122917"/>
            <a:ext cx="44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41F628-AABA-3F44-914D-E5C0F1101D5B}"/>
              </a:ext>
            </a:extLst>
          </p:cNvPr>
          <p:cNvSpPr txBox="1"/>
          <p:nvPr/>
        </p:nvSpPr>
        <p:spPr>
          <a:xfrm>
            <a:off x="843115" y="4189728"/>
            <a:ext cx="82499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err="1"/>
              <a:t>Stiùireadh</a:t>
            </a:r>
            <a:endParaRPr lang="en-GB" sz="1000" b="1" dirty="0"/>
          </a:p>
          <a:p>
            <a:r>
              <a:rPr lang="en-GB" sz="1000" dirty="0"/>
              <a:t>A-nis </a:t>
            </a:r>
            <a:r>
              <a:rPr lang="en-GB" sz="1000" dirty="0" err="1"/>
              <a:t>iarr</a:t>
            </a:r>
            <a:r>
              <a:rPr lang="en-GB" sz="1000" dirty="0"/>
              <a:t> air an </a:t>
            </a:r>
            <a:r>
              <a:rPr lang="en-GB" sz="1000" dirty="0" err="1"/>
              <a:t>neach</a:t>
            </a:r>
            <a:r>
              <a:rPr lang="en-GB" sz="1000" dirty="0"/>
              <a:t> </a:t>
            </a:r>
            <a:r>
              <a:rPr lang="en-GB" sz="1000" dirty="0" err="1"/>
              <a:t>ceudna</a:t>
            </a:r>
            <a:r>
              <a:rPr lang="en-GB" sz="1000" dirty="0"/>
              <a:t> </a:t>
            </a:r>
            <a:r>
              <a:rPr lang="en-GB" sz="1000" dirty="0" err="1"/>
              <a:t>sùil</a:t>
            </a:r>
            <a:r>
              <a:rPr lang="en-GB" sz="1000" dirty="0"/>
              <a:t> a </a:t>
            </a:r>
            <a:r>
              <a:rPr lang="en-GB" sz="1000" dirty="0" err="1"/>
              <a:t>thoirt</a:t>
            </a:r>
            <a:r>
              <a:rPr lang="en-GB" sz="1000" dirty="0"/>
              <a:t> air an </a:t>
            </a:r>
            <a:r>
              <a:rPr lang="en-GB" sz="1000" dirty="0" err="1"/>
              <a:t>liosta</a:t>
            </a:r>
            <a:r>
              <a:rPr lang="en-GB" sz="1000" dirty="0"/>
              <a:t> a-</a:t>
            </a:r>
            <a:r>
              <a:rPr lang="en-GB" sz="1000" dirty="0" err="1"/>
              <a:t>rithist</a:t>
            </a:r>
            <a:r>
              <a:rPr lang="en-GB" sz="1000" dirty="0"/>
              <a:t>, ach an </a:t>
            </a:r>
            <a:r>
              <a:rPr lang="en-GB" sz="1000" dirty="0" err="1"/>
              <a:t>turas</a:t>
            </a:r>
            <a:r>
              <a:rPr lang="en-GB" sz="1000" dirty="0"/>
              <a:t> </a:t>
            </a:r>
            <a:r>
              <a:rPr lang="en-GB" sz="1000" dirty="0" err="1"/>
              <a:t>seo</a:t>
            </a:r>
            <a:r>
              <a:rPr lang="en-GB" sz="1000" dirty="0"/>
              <a:t> </a:t>
            </a:r>
            <a:r>
              <a:rPr lang="en-GB" sz="1000" dirty="0" err="1"/>
              <a:t>iarr</a:t>
            </a:r>
            <a:r>
              <a:rPr lang="en-GB" sz="1000" dirty="0"/>
              <a:t> orra </a:t>
            </a:r>
            <a:r>
              <a:rPr lang="en-GB" sz="1000" dirty="0" err="1"/>
              <a:t>dath</a:t>
            </a:r>
            <a:r>
              <a:rPr lang="en-GB" sz="1000" dirty="0"/>
              <a:t> </a:t>
            </a:r>
            <a:r>
              <a:rPr lang="en-GB" sz="1000" dirty="0" err="1"/>
              <a:t>na</a:t>
            </a:r>
            <a:r>
              <a:rPr lang="en-GB" sz="1000" dirty="0"/>
              <a:t> h-</a:t>
            </a:r>
            <a:r>
              <a:rPr lang="en-GB" sz="1000" dirty="0" err="1"/>
              <a:t>ince</a:t>
            </a:r>
            <a:r>
              <a:rPr lang="en-GB" sz="1000" dirty="0"/>
              <a:t> </a:t>
            </a:r>
            <a:r>
              <a:rPr lang="en-GB" sz="1000" dirty="0" err="1"/>
              <a:t>ainmeachadh</a:t>
            </a:r>
            <a:r>
              <a:rPr lang="en-GB" sz="1000" dirty="0"/>
              <a:t> (gun </a:t>
            </a:r>
            <a:r>
              <a:rPr lang="en-GB" sz="1000" dirty="0" err="1"/>
              <a:t>fhacal</a:t>
            </a:r>
            <a:r>
              <a:rPr lang="en-GB" sz="1000" dirty="0"/>
              <a:t> a </a:t>
            </a:r>
            <a:r>
              <a:rPr lang="en-GB" sz="1000" dirty="0" err="1"/>
              <a:t>leughadh</a:t>
            </a:r>
            <a:r>
              <a:rPr lang="en-GB" sz="1000" dirty="0"/>
              <a:t>).  </a:t>
            </a:r>
            <a:r>
              <a:rPr lang="en-GB" sz="1000" dirty="0" err="1"/>
              <a:t>Sgrìobh</a:t>
            </a:r>
            <a:r>
              <a:rPr lang="en-GB" sz="1000" dirty="0"/>
              <a:t> </a:t>
            </a:r>
            <a:r>
              <a:rPr lang="en-GB" sz="1000" dirty="0" err="1"/>
              <a:t>sìos</a:t>
            </a:r>
            <a:r>
              <a:rPr lang="en-GB" sz="1000" dirty="0"/>
              <a:t> an </a:t>
            </a:r>
            <a:r>
              <a:rPr lang="en-GB" sz="1000" dirty="0" err="1"/>
              <a:t>ùine</a:t>
            </a:r>
            <a:r>
              <a:rPr lang="en-GB" sz="1000" dirty="0"/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A85776-2D54-8A46-AB6A-E12CCF360BD1}"/>
              </a:ext>
            </a:extLst>
          </p:cNvPr>
          <p:cNvSpPr txBox="1"/>
          <p:nvPr/>
        </p:nvSpPr>
        <p:spPr>
          <a:xfrm>
            <a:off x="545879" y="5800840"/>
            <a:ext cx="7786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Mar as trice </a:t>
            </a:r>
            <a:r>
              <a:rPr lang="en-GB" sz="1000" dirty="0" err="1"/>
              <a:t>bidh</a:t>
            </a:r>
            <a:r>
              <a:rPr lang="en-GB" sz="1000" dirty="0"/>
              <a:t> </a:t>
            </a:r>
            <a:r>
              <a:rPr lang="en-GB" sz="1000" dirty="0" err="1"/>
              <a:t>daoine</a:t>
            </a:r>
            <a:r>
              <a:rPr lang="en-GB" sz="1000" dirty="0"/>
              <a:t> ga </a:t>
            </a:r>
            <a:r>
              <a:rPr lang="en-GB" sz="1000" dirty="0" err="1"/>
              <a:t>fhaighinn</a:t>
            </a:r>
            <a:r>
              <a:rPr lang="en-GB" sz="1000" dirty="0"/>
              <a:t> </a:t>
            </a:r>
            <a:r>
              <a:rPr lang="en-GB" sz="1000" dirty="0" err="1"/>
              <a:t>nas</a:t>
            </a:r>
            <a:r>
              <a:rPr lang="en-GB" sz="1000" dirty="0"/>
              <a:t> </a:t>
            </a:r>
            <a:r>
              <a:rPr lang="en-GB" sz="1000" dirty="0" err="1"/>
              <a:t>duilghe</a:t>
            </a:r>
            <a:r>
              <a:rPr lang="en-GB" sz="1000" dirty="0"/>
              <a:t> an </a:t>
            </a:r>
            <a:r>
              <a:rPr lang="en-GB" sz="1000" dirty="0" err="1"/>
              <a:t>dàrna</a:t>
            </a:r>
            <a:r>
              <a:rPr lang="en-GB" sz="1000" dirty="0"/>
              <a:t> </a:t>
            </a:r>
            <a:r>
              <a:rPr lang="en-GB" sz="1000" dirty="0" err="1"/>
              <a:t>turas</a:t>
            </a:r>
            <a:r>
              <a:rPr lang="en-GB" sz="1000" dirty="0"/>
              <a:t>. </a:t>
            </a:r>
            <a:r>
              <a:rPr lang="en-GB" sz="1000" dirty="0" err="1"/>
              <a:t>Tha</a:t>
            </a:r>
            <a:r>
              <a:rPr lang="en-GB" sz="1000" dirty="0"/>
              <a:t> </a:t>
            </a:r>
            <a:r>
              <a:rPr lang="en-GB" sz="1000" dirty="0" err="1"/>
              <a:t>seo</a:t>
            </a:r>
            <a:r>
              <a:rPr lang="en-GB" sz="1000" dirty="0"/>
              <a:t> air </a:t>
            </a:r>
            <a:r>
              <a:rPr lang="en-GB" sz="1000" dirty="0" err="1"/>
              <a:t>sgàth</a:t>
            </a:r>
            <a:r>
              <a:rPr lang="en-GB" sz="1000" dirty="0"/>
              <a:t> </a:t>
            </a:r>
            <a:r>
              <a:rPr lang="en-GB" sz="1000" dirty="0" err="1"/>
              <a:t>na</a:t>
            </a:r>
            <a:r>
              <a:rPr lang="en-GB" sz="1000" dirty="0"/>
              <a:t> </a:t>
            </a:r>
            <a:r>
              <a:rPr lang="en-GB" sz="1000" dirty="0" err="1"/>
              <a:t>slighe</a:t>
            </a:r>
            <a:r>
              <a:rPr lang="en-GB" sz="1000" dirty="0"/>
              <a:t> no </a:t>
            </a:r>
            <a:r>
              <a:rPr lang="en-GB" sz="1000" dirty="0" err="1"/>
              <a:t>fiosrachadh</a:t>
            </a:r>
            <a:r>
              <a:rPr lang="en-GB" sz="1000" dirty="0"/>
              <a:t> </a:t>
            </a:r>
            <a:r>
              <a:rPr lang="en-GB" sz="1000" dirty="0" err="1"/>
              <a:t>pròiseas</a:t>
            </a:r>
            <a:r>
              <a:rPr lang="en-GB" sz="1000" dirty="0"/>
              <a:t> </a:t>
            </a:r>
            <a:r>
              <a:rPr lang="en-GB" sz="1000" dirty="0" err="1"/>
              <a:t>eanchainn</a:t>
            </a:r>
            <a:r>
              <a:rPr lang="en-GB" sz="1000" dirty="0"/>
              <a:t>. Far a </a:t>
            </a:r>
            <a:r>
              <a:rPr lang="en-GB" sz="1000" dirty="0" err="1"/>
              <a:t>bheil</a:t>
            </a:r>
            <a:r>
              <a:rPr lang="en-GB" sz="1000" dirty="0"/>
              <a:t> </a:t>
            </a:r>
            <a:r>
              <a:rPr lang="en-GB" sz="1000" dirty="0" err="1"/>
              <a:t>brìgh</a:t>
            </a:r>
            <a:r>
              <a:rPr lang="en-GB" sz="1000" dirty="0"/>
              <a:t> an </a:t>
            </a:r>
            <a:r>
              <a:rPr lang="en-GB" sz="1000" dirty="0" err="1"/>
              <a:t>fhacail</a:t>
            </a:r>
            <a:r>
              <a:rPr lang="en-GB" sz="1000" dirty="0"/>
              <a:t> </a:t>
            </a:r>
            <a:r>
              <a:rPr lang="en-GB" sz="1000" dirty="0" err="1"/>
              <a:t>eadar-dhealaichte</a:t>
            </a:r>
            <a:r>
              <a:rPr lang="en-GB" sz="1000" dirty="0"/>
              <a:t> </a:t>
            </a:r>
            <a:r>
              <a:rPr lang="en-GB" sz="1000" dirty="0" err="1"/>
              <a:t>bho</a:t>
            </a:r>
            <a:r>
              <a:rPr lang="en-GB" sz="1000" dirty="0"/>
              <a:t> </a:t>
            </a:r>
            <a:r>
              <a:rPr lang="en-GB" sz="1000" dirty="0" err="1"/>
              <a:t>dhath</a:t>
            </a:r>
            <a:r>
              <a:rPr lang="en-GB" sz="1000" dirty="0"/>
              <a:t> </a:t>
            </a:r>
            <a:r>
              <a:rPr lang="en-GB" sz="1000" dirty="0" err="1"/>
              <a:t>na</a:t>
            </a:r>
            <a:r>
              <a:rPr lang="en-GB" sz="1000" dirty="0"/>
              <a:t> h-</a:t>
            </a:r>
            <a:r>
              <a:rPr lang="en-GB" sz="1000" dirty="0" err="1"/>
              <a:t>ince</a:t>
            </a:r>
            <a:r>
              <a:rPr lang="en-GB" sz="1000" dirty="0"/>
              <a:t>, </a:t>
            </a:r>
            <a:r>
              <a:rPr lang="en-GB" sz="1000" dirty="0" err="1"/>
              <a:t>feumaidh</a:t>
            </a:r>
            <a:r>
              <a:rPr lang="en-GB" sz="1000" dirty="0"/>
              <a:t> an </a:t>
            </a:r>
            <a:r>
              <a:rPr lang="en-GB" sz="1000" dirty="0" err="1"/>
              <a:t>eanchainn</a:t>
            </a:r>
            <a:r>
              <a:rPr lang="en-GB" sz="1000" dirty="0"/>
              <a:t> </a:t>
            </a:r>
            <a:r>
              <a:rPr lang="en-GB" sz="1000" dirty="0" err="1"/>
              <a:t>ùine</a:t>
            </a:r>
            <a:r>
              <a:rPr lang="en-GB" sz="1000" dirty="0"/>
              <a:t> </a:t>
            </a:r>
            <a:r>
              <a:rPr lang="en-GB" sz="1000" dirty="0" err="1"/>
              <a:t>smaoineachaidh</a:t>
            </a:r>
            <a:r>
              <a:rPr lang="en-GB" sz="1000" dirty="0"/>
              <a:t> a </a:t>
            </a:r>
            <a:r>
              <a:rPr lang="en-GB" sz="1000" dirty="0" err="1"/>
              <a:t>bharrachd</a:t>
            </a:r>
            <a:r>
              <a:rPr lang="en-GB" sz="1000" dirty="0"/>
              <a:t>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BD6EB1A-8B7B-BA45-943A-D641B2E4A2AF}"/>
              </a:ext>
            </a:extLst>
          </p:cNvPr>
          <p:cNvSpPr/>
          <p:nvPr/>
        </p:nvSpPr>
        <p:spPr>
          <a:xfrm>
            <a:off x="545879" y="5693592"/>
            <a:ext cx="8020013" cy="614606"/>
          </a:xfrm>
          <a:prstGeom prst="rect">
            <a:avLst/>
          </a:pr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Graphic 34" descr="Home with solid fill">
            <a:hlinkClick r:id="rId2"/>
            <a:extLst>
              <a:ext uri="{FF2B5EF4-FFF2-40B4-BE49-F238E27FC236}">
                <a16:creationId xmlns:a16="http://schemas.microsoft.com/office/drawing/2014/main" id="{33AD178C-7E38-4615-BC31-E2353260FB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78746" y="5746077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1CC045-8325-45A4-AF00-7AE60DAE0826}"/>
              </a:ext>
            </a:extLst>
          </p:cNvPr>
          <p:cNvSpPr txBox="1"/>
          <p:nvPr/>
        </p:nvSpPr>
        <p:spPr>
          <a:xfrm>
            <a:off x="6190222" y="592796"/>
            <a:ext cx="2187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LIATH</a:t>
            </a:r>
            <a:r>
              <a:rPr lang="en-GB" dirty="0"/>
              <a:t>  </a:t>
            </a:r>
            <a:r>
              <a:rPr lang="en-GB" dirty="0">
                <a:solidFill>
                  <a:srgbClr val="0070C0"/>
                </a:solidFill>
              </a:rPr>
              <a:t>UAINE</a:t>
            </a:r>
            <a:r>
              <a:rPr lang="en-GB" dirty="0"/>
              <a:t> </a:t>
            </a:r>
            <a:r>
              <a:rPr lang="en-GB" dirty="0">
                <a:solidFill>
                  <a:srgbClr val="00B050"/>
                </a:solidFill>
              </a:rPr>
              <a:t>DEARG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B6ED004-147D-448C-A12D-E300A0DB6102}"/>
              </a:ext>
            </a:extLst>
          </p:cNvPr>
          <p:cNvSpPr txBox="1"/>
          <p:nvPr/>
        </p:nvSpPr>
        <p:spPr>
          <a:xfrm>
            <a:off x="550371" y="5234539"/>
            <a:ext cx="4953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/>
              <a:t>An </a:t>
            </a:r>
            <a:r>
              <a:rPr lang="en-GB" sz="1800" b="1" dirty="0" err="1"/>
              <a:t>Saidheans</a:t>
            </a:r>
            <a:endParaRPr lang="en-GB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43740E-2618-4368-9716-6E51370F717E}"/>
              </a:ext>
            </a:extLst>
          </p:cNvPr>
          <p:cNvSpPr txBox="1"/>
          <p:nvPr/>
        </p:nvSpPr>
        <p:spPr>
          <a:xfrm>
            <a:off x="722166" y="2352526"/>
            <a:ext cx="8654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</a:rPr>
              <a:t>DEARG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FF0000"/>
                </a:solidFill>
              </a:rPr>
              <a:t>UAINE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0070C0"/>
                </a:solidFill>
              </a:rPr>
              <a:t>PURPAIDH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FF00"/>
                </a:solidFill>
              </a:rPr>
              <a:t>UAINE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BUIDHE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7030A0"/>
                </a:solidFill>
              </a:rPr>
              <a:t>DEARG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LIATH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FF00"/>
                </a:solidFill>
              </a:rPr>
              <a:t>BUIDHE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7030A0"/>
                </a:solidFill>
              </a:rPr>
              <a:t>UAINE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PURPAIDH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FF00"/>
                </a:solidFill>
              </a:rPr>
              <a:t>DEARG </a:t>
            </a:r>
            <a:r>
              <a:rPr lang="en-GB" sz="2800" dirty="0" err="1">
                <a:solidFill>
                  <a:srgbClr val="0070C0"/>
                </a:solidFill>
              </a:rPr>
              <a:t>DEARG</a:t>
            </a:r>
            <a:r>
              <a:rPr lang="en-GB" sz="2800" dirty="0">
                <a:solidFill>
                  <a:srgbClr val="0070C0"/>
                </a:solidFill>
              </a:rPr>
              <a:t> 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00B050"/>
                </a:solidFill>
              </a:rPr>
              <a:t>BUIDHE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7030A0"/>
                </a:solidFill>
              </a:rPr>
              <a:t>LIATH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0070C0"/>
                </a:solidFill>
              </a:rPr>
              <a:t>UAINE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LIATH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7030A0"/>
                </a:solidFill>
              </a:rPr>
              <a:t>BUIDHE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DEARG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0070C0"/>
                </a:solidFill>
              </a:rPr>
              <a:t>UAINE</a:t>
            </a:r>
            <a:r>
              <a:rPr lang="en-GB" sz="2800" dirty="0"/>
              <a:t> </a:t>
            </a:r>
            <a:r>
              <a:rPr lang="en-GB" sz="2800" dirty="0" err="1">
                <a:solidFill>
                  <a:srgbClr val="7030A0"/>
                </a:solidFill>
              </a:rPr>
              <a:t>UAINE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FFFF00"/>
                </a:solidFill>
              </a:rPr>
              <a:t>LIATH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0070C0"/>
                </a:solidFill>
              </a:rPr>
              <a:t>DEARG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BUIDHE</a:t>
            </a:r>
            <a:r>
              <a:rPr lang="en-GB" sz="2800" dirty="0"/>
              <a:t>  </a:t>
            </a:r>
            <a:r>
              <a:rPr lang="en-GB" sz="2800" dirty="0">
                <a:solidFill>
                  <a:srgbClr val="00B050"/>
                </a:solidFill>
              </a:rPr>
              <a:t>PURPAIDH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F59882-1698-BB46-8DC6-7C76CDF6AB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6584" y="344934"/>
            <a:ext cx="1180639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80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E47AD915C5C14EAF386939100504C4" ma:contentTypeVersion="6" ma:contentTypeDescription="Create a new document." ma:contentTypeScope="" ma:versionID="1f06f90178a718b0faa19b51e4b0ef25">
  <xsd:schema xmlns:xsd="http://www.w3.org/2001/XMLSchema" xmlns:xs="http://www.w3.org/2001/XMLSchema" xmlns:p="http://schemas.microsoft.com/office/2006/metadata/properties" xmlns:ns2="64251b1f-8f26-485a-8bf6-f1f5b5aa49e3" xmlns:ns3="b78a90eb-ba03-4a6f-8866-9ca1a14bd009" targetNamespace="http://schemas.microsoft.com/office/2006/metadata/properties" ma:root="true" ma:fieldsID="bcf1c367e24a20aa1448b6c4f8a3c733" ns2:_="" ns3:_="">
    <xsd:import namespace="64251b1f-8f26-485a-8bf6-f1f5b5aa49e3"/>
    <xsd:import namespace="b78a90eb-ba03-4a6f-8866-9ca1a14bd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51b1f-8f26-485a-8bf6-f1f5b5aa4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90eb-ba03-4a6f-8866-9ca1a14bd0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360FFF-657B-4B9E-8AEF-275D74EE4748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055ebe93-fd4d-4a43-87d4-7be346ed06b6"/>
    <ds:schemaRef ds:uri="e9ce4ce2-6ff4-4076-ba3c-f482c48db24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D044867-0707-489A-AB08-535C3AE04F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51b1f-8f26-485a-8bf6-f1f5b5aa49e3"/>
    <ds:schemaRef ds:uri="b78a90eb-ba03-4a6f-8866-9ca1a14bd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8BF82B-9784-4262-B137-557CEADE8C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152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Lawrence</dc:creator>
  <cp:lastModifiedBy>Moira Prentice</cp:lastModifiedBy>
  <cp:revision>17</cp:revision>
  <dcterms:created xsi:type="dcterms:W3CDTF">2022-02-27T12:12:14Z</dcterms:created>
  <dcterms:modified xsi:type="dcterms:W3CDTF">2024-06-04T13:03:42Z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0x010100E0E47AD915C5C14EAF386939100504C4</vt:lpwstr>
  </property>
  <property fmtid="{D5CDD505-2E9C-101B-9397-08002B2CF9AE}" pid="3" name="n0164ad3d5b84a57907af32d91eb6282">
    <vt:lpwstr/>
  </property>
  <property fmtid="{D5CDD505-2E9C-101B-9397-08002B2CF9AE}" pid="4" name="TaxCatchAll">
    <vt:lpwstr/>
  </property>
  <property fmtid="{D5CDD505-2E9C-101B-9397-08002B2CF9AE}" pid="5" name="UHI classification">
    <vt:lpwstr/>
  </property>
  <property fmtid="{D5CDD505-2E9C-101B-9397-08002B2CF9AE}" pid="6" name="_ExtendedDescription">
    <vt:lpwstr/>
  </property>
  <property fmtid="{D5CDD505-2E9C-101B-9397-08002B2CF9AE}" pid="7" name="Retention schedule">
    <vt:lpwstr/>
  </property>
  <property fmtid="{D5CDD505-2E9C-101B-9397-08002B2CF9AE}" pid="8" name="j928f9099e4145f8a1f3a9d8f7b9fe40">
    <vt:lpwstr/>
  </property>
  <property fmtid="{D5CDD505-2E9C-101B-9397-08002B2CF9AE}" pid="9" name="Document category">
    <vt:lpwstr/>
  </property>
  <property fmtid="{D5CDD505-2E9C-101B-9397-08002B2CF9AE}" pid="10" name="Academic year">
    <vt:lpwstr/>
  </property>
  <property fmtid="{D5CDD505-2E9C-101B-9397-08002B2CF9AE}" pid="11" name="MediaServiceImageTags">
    <vt:lpwstr/>
  </property>
</Properties>
</file>