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elyn Gray" initials="EG" lastIdx="1" clrIdx="0">
    <p:extLst>
      <p:ext uri="{19B8F6BF-5375-455C-9EA6-DF929625EA0E}">
        <p15:presenceInfo xmlns:p15="http://schemas.microsoft.com/office/powerpoint/2012/main" userId="S::EO01EG@uhi.ac.uk::390b1187-056a-4fa5-a08d-64dfecb127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FF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AFF5C9-C0AF-07F4-D9F4-464D48D64A60}" v="3" dt="2024-06-04T12:55:21.900"/>
    <p1510:client id="{E6B1BE74-B8FF-8185-0EAC-E46621C55FC0}" v="26" dt="2024-06-05T09:54:19.5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y Munro" userId="S::eo23jm@uhi.ac.uk::945d001f-f65c-48e1-84de-13920639abbb" providerId="AD" clId="Web-{2AAFF5C9-C0AF-07F4-D9F4-464D48D64A60}"/>
    <pc:docChg chg="modSld">
      <pc:chgData name="Jilly Munro" userId="S::eo23jm@uhi.ac.uk::945d001f-f65c-48e1-84de-13920639abbb" providerId="AD" clId="Web-{2AAFF5C9-C0AF-07F4-D9F4-464D48D64A60}" dt="2024-06-04T12:55:21.900" v="2" actId="1076"/>
      <pc:docMkLst>
        <pc:docMk/>
      </pc:docMkLst>
      <pc:sldChg chg="addSp delSp modSp">
        <pc:chgData name="Jilly Munro" userId="S::eo23jm@uhi.ac.uk::945d001f-f65c-48e1-84de-13920639abbb" providerId="AD" clId="Web-{2AAFF5C9-C0AF-07F4-D9F4-464D48D64A60}" dt="2024-06-04T12:55:21.900" v="2" actId="1076"/>
        <pc:sldMkLst>
          <pc:docMk/>
          <pc:sldMk cId="2376624571" sldId="266"/>
        </pc:sldMkLst>
        <pc:picChg chg="add mod">
          <ac:chgData name="Jilly Munro" userId="S::eo23jm@uhi.ac.uk::945d001f-f65c-48e1-84de-13920639abbb" providerId="AD" clId="Web-{2AAFF5C9-C0AF-07F4-D9F4-464D48D64A60}" dt="2024-06-04T12:55:21.900" v="2" actId="1076"/>
          <ac:picMkLst>
            <pc:docMk/>
            <pc:sldMk cId="2376624571" sldId="266"/>
            <ac:picMk id="3" creationId="{7DC54234-42F3-1D69-13D8-68BC39C72333}"/>
          </ac:picMkLst>
        </pc:picChg>
        <pc:picChg chg="del">
          <ac:chgData name="Jilly Munro" userId="S::eo23jm@uhi.ac.uk::945d001f-f65c-48e1-84de-13920639abbb" providerId="AD" clId="Web-{2AAFF5C9-C0AF-07F4-D9F4-464D48D64A60}" dt="2024-06-04T12:55:15.962" v="0"/>
          <ac:picMkLst>
            <pc:docMk/>
            <pc:sldMk cId="2376624571" sldId="266"/>
            <ac:picMk id="39" creationId="{832D7365-27A3-4907-AFA8-616424423932}"/>
          </ac:picMkLst>
        </pc:picChg>
      </pc:sldChg>
    </pc:docChg>
  </pc:docChgLst>
  <pc:docChgLst>
    <pc:chgData name="Jilly Munro" userId="S::eo23jm@uhi.ac.uk::945d001f-f65c-48e1-84de-13920639abbb" providerId="AD" clId="Web-{E6B1BE74-B8FF-8185-0EAC-E46621C55FC0}"/>
    <pc:docChg chg="modSld">
      <pc:chgData name="Jilly Munro" userId="S::eo23jm@uhi.ac.uk::945d001f-f65c-48e1-84de-13920639abbb" providerId="AD" clId="Web-{E6B1BE74-B8FF-8185-0EAC-E46621C55FC0}" dt="2024-06-05T09:54:19.571" v="12" actId="20577"/>
      <pc:docMkLst>
        <pc:docMk/>
      </pc:docMkLst>
      <pc:sldChg chg="modSp">
        <pc:chgData name="Jilly Munro" userId="S::eo23jm@uhi.ac.uk::945d001f-f65c-48e1-84de-13920639abbb" providerId="AD" clId="Web-{E6B1BE74-B8FF-8185-0EAC-E46621C55FC0}" dt="2024-06-05T09:54:19.571" v="12" actId="20577"/>
        <pc:sldMkLst>
          <pc:docMk/>
          <pc:sldMk cId="2376624571" sldId="266"/>
        </pc:sldMkLst>
        <pc:spChg chg="mod">
          <ac:chgData name="Jilly Munro" userId="S::eo23jm@uhi.ac.uk::945d001f-f65c-48e1-84de-13920639abbb" providerId="AD" clId="Web-{E6B1BE74-B8FF-8185-0EAC-E46621C55FC0}" dt="2024-06-05T09:54:19.571" v="12" actId="20577"/>
          <ac:spMkLst>
            <pc:docMk/>
            <pc:sldMk cId="2376624571" sldId="266"/>
            <ac:spMk id="5" creationId="{7353FB28-A5F9-4DFB-B34B-3D3DBFC54F9B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09:51:29.459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0 24575,'0'0'-8191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0:22:05.330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 31 24575,'316'0'0,"-298"-1"83,0-1 0,0-1 0,22-6 0,-19 4-931,35-4-1,-33 8-5977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0:22:20.549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1 24575,'0'0'-8191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0:22:32.578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200 0 24575,'165'0'0,"-165"0"0,-1 0 0,1 0 0,0 0 0,-1 0 0,1 0 0,0 0 0,0 0 0,-1 0 0,1 0 0,0 0 0,-1 0 0,1 1 0,0-1 0,-1 0 0,1 0 0,0 0 0,0 0 0,-1 1 0,1-1 0,0 0 0,0 0 0,-1 0 0,1 1 0,0-1 0,0 0 0,-1 0 0,1 1 0,0-1 0,0 0 0,0 1 0,0-1 0,0 0 0,0 0 0,-1 1 0,1-1 0,0 0 0,0 1 0,0-1 0,0 0 0,0 1 0,0-1 0,0 0 0,0 1 0,0-1 0,0 0 0,1 1 0,-1-1 0,0 0 0,0 0 0,0 1 0,0-1 0,1 1 0,10 20 0,-7-14 0,-2-4 0,-1 0 0,1 0 0,-1 0 0,0 0 0,0 0 0,0 1 0,-1-1 0,1 0 0,-1 0 0,0 1 0,1-1 0,-2 0 0,1 1 0,0-1 0,-1 0 0,1 0 0,-2 5 0,-2 1 0,0 0 0,-1 0 0,0-1 0,-9 13 0,9-13 0,4-7 0,0 1 0,-1-1 0,1 1 0,1-1 0,-1 1 0,0 0 0,0-1 0,1 1 0,-1 0 0,0 0 0,1-1 0,0 1 0,-1 0 0,1 0 0,0 0 0,0 0 0,0-1 0,0 1 0,1 0 0,-1 0 0,0 0 0,1 0 0,-1-1 0,1 1 0,0 0 0,-1-1 0,1 1 0,0 0 0,2 2 0,2 1 0,0 0 0,1 0 0,0 0 0,0 0 0,0-1 0,8 4 0,-7-4 0,0 1 0,0 0 0,9 8 0,-14-12 0,-1 0 0,0 0 0,-1 0 0,1 0 0,0 0 0,0 0 0,0 0 0,-1 1 0,1-1 0,0 0 0,-1 1 0,1-1 0,-1 0 0,0 1 0,1-1 0,-1 0 0,0 1 0,0 1 0,0-2 0,0 0 0,-1 0 0,1 0 0,0 0 0,-1 0 0,1 0 0,-1-1 0,1 1 0,-1 0 0,0 0 0,1 0 0,-1 0 0,0-1 0,0 1 0,1 0 0,-1-1 0,0 1 0,-1 0 0,-5 3 0,0-1 0,0 0 0,-1-1 0,1 1 0,-10 0 0,6 0 0,9-2 0,1-1 0,-1 1 0,1 0 0,-1 0 0,1 0 0,0 0 0,-1 0 0,1 0 0,0 0 0,0 1 0,-1-1 0,1 0 0,0 1 0,0-1 0,1 1 0,-1-1 0,0 1 0,0-1 0,1 1 0,-1 0 0,1-1 0,-1 1 0,1 0 0,0-1 0,-1 4 0,1 6 0,-1 0 0,2 0 0,0 11 0,1-6 0,-1-2 0,1-1 0,4 18 0,-3-20 0,0 0 0,-2 0 0,2 16 0,-3-23 0,0 0 0,-1 0 0,1 0 0,-1 0 0,0 0 0,0 0 0,0 0 0,-1-1 0,1 1 0,-1 0 0,0-1 0,0 1 0,-4 4 0,2-3 0,0 1 0,1-1 0,0 1 0,0-1 0,0 1 0,1 0 0,0 0 0,0 0 0,1 0 0,-1 0 0,1 1 0,0-1 0,1 0 0,0 0 0,0 1 0,1 8 0,0 4 0,1-3 0,-2 1 0,0-1 0,-1 0 0,0 0 0,-5 19 0,-1-4 0,2 1 0,-3 59 0,9 66 0,1-56 0,-2-95 0,0 0 0,1 0 0,0 0 0,0-1 0,0 1 0,1 0 0,-1 0 0,1-1 0,1 1 0,-1-1 0,1 1 0,0-1 0,0 0 0,5 6 0,3 1 0,1-1 0,0 0 0,24 17 0,-19-15 0,-14-12 0,-1 1 0,0 0 0,0 0 0,1 0 0,-1 0 0,-1 0 0,1 0 0,0 0 0,0 1 0,-1-1 0,0 1 0,1-1 0,-1 1 0,1 2 0,-2-3 0,0 0 0,0 0 0,0 0 0,0 0 0,0 0 0,0 0 0,-1 0 0,1 0 0,-1-1 0,1 1 0,-1 0 0,0 0 0,0 0 0,0-1 0,0 1 0,0 0 0,0-1 0,0 1 0,-1-1 0,-1 2 0,0 0 0,1 0 0,-1 0 0,1 0 0,0 0 0,0 0 0,0 1 0,0-1 0,0 0 0,1 1 0,0-1 0,-1 1 0,1 0 0,1 0 0,-1-1 0,0 1 0,1 0 0,0 0 0,0-1 0,0 1 0,0 0 0,2 4 0,-2-4 0,1 0 0,-1 0 0,0 1 0,-1-1 0,1 0 0,0 0 0,-1 0 0,0 0 0,0-1 0,0 1 0,-1 0 0,-3 7 0,2-7 0,0 0 0,0 0 0,0 0 0,-1 0 0,0-1 0,0 1 0,0-1 0,0 0 0,-9 5 0,-7 2 0,-1-1 0,-39 13 0,-13 4 0,69-24 0,1 0 0,-1 0 0,0 0 0,1 1 0,0-1 0,-1 1 0,1 0 0,0 0 0,0 0 0,1 0 0,-1 1 0,-2 3 0,-1 4 0,1 0 0,-7 21 0,8-21 0,0-1 0,0 1 0,-1-1 0,-6 10 0,-11 8 0,14-19 0,0 0 0,-10 19 0,16-25 0,1 1 0,-1-1 0,1 1 0,0-1 0,0 1 0,0-1 0,0 1 0,1 0 0,-1 0 0,1-1 0,0 1 0,0 0 0,1 4 0,1 10 0,-2-13 0,1-1 0,-1 1 0,1 0 0,0-1 0,3 9 0,-3-11 0,0 0 0,0-1 0,1 1 0,-1-1 0,0 1 0,0-1 0,1 1 0,-1-1 0,1 0 0,-1 0 0,1 0 0,0 0 0,-1 0 0,1 0 0,0 0 0,0 0 0,0-1 0,2 1 0,9 2 0,0 0 0,0-2 0,24 1 0,-25-2 0,0 1 0,-1 0 0,1 0 0,18 6 0,-26-6 0,0 1 0,0-1 0,0 1 0,-1 1 0,1-1 0,0 0 0,-1 1 0,0 0 0,1-1 0,-1 1 0,0 1 0,-1-1 0,1 0 0,0 1 0,-1-1 0,3 7 0,15 31 0,-14-26 0,1-1 0,0 0 0,1 0 0,1-1 0,17 21 0,-13-20-1365,-2 0-5461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09:51:33.247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0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09:51:36.031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1 0 24575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09:51:36.378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1 0 24575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09:51:36.848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0 0 24575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09:51:40.130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1 24575,'0'0'-8191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09:51:40.904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0 1 24575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09:51:41.354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 1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09:51:41.697"/>
    </inkml:context>
    <inkml:brush xml:id="br0">
      <inkml:brushProperty name="width" value="0.05" units="cm"/>
      <inkml:brushProperty name="height" value="0.05" units="cm"/>
      <inkml:brushProperty name="color" value="#33CCFF"/>
    </inkml:brush>
  </inkml:definitions>
  <inkml:trace contextRef="#ctx0" brushRef="#br0">1 1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647C7-0248-4F1B-A9C4-92C2D68ED902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907CE-53FC-4C3F-8D4B-7B90A79A5A24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4974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86BBF-4B85-4D71-9748-6E4DC1EF96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B0C617-96B3-4E6C-8260-752541C59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8A95C-0FFC-498B-93C5-AC59EE1A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DE98C-343C-4EE7-8121-50B346A4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BD84A-E3BA-41E3-8850-5745BEA4D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0173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8359-5480-4808-814A-04DBB8CA1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CACFC-39C2-4DAA-93F1-6E69FBFB4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9C744-4FB7-406F-8D46-600FA7DF0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F7AAD-5925-4D7D-9477-FE080296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7D35C-CEFA-44E5-B2CB-EC7C51DC3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1489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4CA523-B075-45AB-87DA-83CB965ACA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DB4D1-55A4-44FE-97EE-0B45614DD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FD859-472D-4B06-98BC-0020D3A2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8BDF4-0311-415A-AF96-5288C5CAE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52A0C-763B-48A5-8097-842B203E7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3670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4F1BC-ADAB-49FE-89C0-A997F53D5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8B36A-7689-485A-BD36-2620AA864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C65D4-998F-4DA5-ACD0-2434A158E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A4628-982E-4922-87B3-7BD995E6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E3986-732D-4316-A604-7E023DF2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2625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9A473-EA6B-4A2B-908D-8780D753E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64F70-AF78-4703-AF50-A09826C43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C7EA-4856-451D-89E5-D4051B4FB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5A90D-CF07-47EA-82FB-8550E7F9E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9716F-E4CB-4C4B-BDE5-A5FB6347C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244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20019-08FF-4078-971E-8EFFCD507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92D95-A994-4C68-9B9D-2AAC09F4A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D42780-1F62-466B-BBA8-336BEC912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1C6CC-AC27-4639-8956-CC796A539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2DA44-87D5-4510-81E9-7D06727B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0A70DA-13D1-40E6-822E-1CA62A66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6171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2EED7-C306-4165-940C-C5D6EAE5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435A8-F9A4-4808-920F-26224B217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C3454C-C6F0-464A-AB82-E27400382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35F0E4-7443-4898-9613-9136BF73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31CA7A-14CB-4FC5-BFAD-E6E0F137F9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1BF4B5-6110-459A-8E93-972FED1F9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D24E01-0596-4FB8-81F5-2F6A83A22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015803-B3C9-400F-B010-04D0EF854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9119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DCAB4-1B79-4A48-8D19-72C229342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279D2A-6C6A-4377-8E8C-20D144183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23845-8A06-4441-84EC-2FA85D34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4F1E66-9590-416B-9228-0B31A6D2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307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882B3-ADFC-42E7-942E-6159EA3DB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7D113C-793F-463C-99E6-2DFF96898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3C563-7CA2-4B31-A47D-FAC890603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4025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58E03-FF46-4E3D-86D6-DFF206E7B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7216E-6BE0-438C-B6DE-BD298C2E3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67709-0493-4148-95EE-E47DA59D9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7889F-A34D-4D69-B50C-BE699421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1C5ED-171A-439A-BA9E-6A52D92AA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DC94D-44F2-429E-92B3-2A8BDFBC4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7689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C280-5BF1-4A93-B0DE-663290E4E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EDA1B0-C83B-4250-949E-7CCBD5542A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AF7AA-5865-41B1-AFD8-15051AE0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264C6-89C4-484D-B4A8-9A4462C0C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21B0A2-FEA6-401F-9284-37A364BE3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F114EB-CDB4-46CD-9D6C-45C99681F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6523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762E8D-F680-46EE-9A8E-4B09C1898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D00CB-6660-45FD-9A12-EEED300FF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F7CF5-D1E8-4425-8656-F4FC85F38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C4F9-74A1-4322-A0DB-34BCD6A0D4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CF4EA-9635-4214-B027-263D9920F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611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customXml" Target="../ink/ink6.xml"/><Relationship Id="rId18" Type="http://schemas.openxmlformats.org/officeDocument/2006/relationships/image" Target="../media/image4.svg"/><Relationship Id="rId26" Type="http://schemas.openxmlformats.org/officeDocument/2006/relationships/customXml" Target="../ink/ink11.xml"/><Relationship Id="rId3" Type="http://schemas.openxmlformats.org/officeDocument/2006/relationships/image" Target="../media/image2.svg"/><Relationship Id="rId21" Type="http://schemas.openxmlformats.org/officeDocument/2006/relationships/image" Target="../media/image8.png"/><Relationship Id="rId34" Type="http://schemas.openxmlformats.org/officeDocument/2006/relationships/image" Target="../media/image16.png"/><Relationship Id="rId12" Type="http://schemas.openxmlformats.org/officeDocument/2006/relationships/customXml" Target="../ink/ink5.xml"/><Relationship Id="rId17" Type="http://schemas.openxmlformats.org/officeDocument/2006/relationships/image" Target="../media/image3.png"/><Relationship Id="rId25" Type="http://schemas.openxmlformats.org/officeDocument/2006/relationships/image" Target="../media/image12.png"/><Relationship Id="rId33" Type="http://schemas.openxmlformats.org/officeDocument/2006/relationships/image" Target="../media/image15.svg"/><Relationship Id="rId2" Type="http://schemas.openxmlformats.org/officeDocument/2006/relationships/image" Target="../media/image1.png"/><Relationship Id="rId16" Type="http://schemas.openxmlformats.org/officeDocument/2006/relationships/customXml" Target="../ink/ink9.xml"/><Relationship Id="rId20" Type="http://schemas.openxmlformats.org/officeDocument/2006/relationships/image" Target="../media/image7.svg"/><Relationship Id="rId29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11" Type="http://schemas.openxmlformats.org/officeDocument/2006/relationships/customXml" Target="../ink/ink4.xml"/><Relationship Id="rId32" Type="http://schemas.openxmlformats.org/officeDocument/2006/relationships/image" Target="../media/image14.png"/><Relationship Id="rId15" Type="http://schemas.openxmlformats.org/officeDocument/2006/relationships/customXml" Target="../ink/ink8.xml"/><Relationship Id="rId23" Type="http://schemas.openxmlformats.org/officeDocument/2006/relationships/customXml" Target="../ink/ink10.xml"/><Relationship Id="rId28" Type="http://schemas.openxmlformats.org/officeDocument/2006/relationships/image" Target="../media/image13.png"/><Relationship Id="rId10" Type="http://schemas.openxmlformats.org/officeDocument/2006/relationships/customXml" Target="../ink/ink3.xml"/><Relationship Id="rId19" Type="http://schemas.openxmlformats.org/officeDocument/2006/relationships/image" Target="../media/image6.png"/><Relationship Id="rId31" Type="http://schemas.openxmlformats.org/officeDocument/2006/relationships/hyperlink" Target="https://www.uhi.ac.uk/en/inverness-science-festival/science-busking" TargetMode="External"/><Relationship Id="rId4" Type="http://schemas.openxmlformats.org/officeDocument/2006/relationships/customXml" Target="../ink/ink1.xml"/><Relationship Id="rId9" Type="http://schemas.openxmlformats.org/officeDocument/2006/relationships/customXml" Target="../ink/ink2.xml"/><Relationship Id="rId14" Type="http://schemas.openxmlformats.org/officeDocument/2006/relationships/customXml" Target="../ink/ink7.xml"/><Relationship Id="rId22" Type="http://schemas.openxmlformats.org/officeDocument/2006/relationships/image" Target="../media/image9.svg"/><Relationship Id="rId27" Type="http://schemas.openxmlformats.org/officeDocument/2006/relationships/customXml" Target="../ink/ink12.xml"/><Relationship Id="rId30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FCAEC-0623-41E6-853D-1A133C94C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1775" y="88382"/>
            <a:ext cx="4190641" cy="645690"/>
          </a:xfrm>
        </p:spPr>
        <p:txBody>
          <a:bodyPr>
            <a:normAutofit fontScale="90000"/>
          </a:bodyPr>
          <a:lstStyle/>
          <a:p>
            <a:pPr algn="r"/>
            <a:br>
              <a:rPr lang="en-IE" dirty="0">
                <a:latin typeface="Arial Rounded MT Bold" panose="020F0704030504030204" pitchFamily="34" charset="0"/>
              </a:rPr>
            </a:br>
            <a:r>
              <a:rPr lang="en-IE" sz="3600" dirty="0">
                <a:solidFill>
                  <a:srgbClr val="69FF0A"/>
                </a:solidFill>
                <a:latin typeface="Arial Rounded MT Bold"/>
              </a:rPr>
              <a:t>Tornado in a Bottle</a:t>
            </a:r>
            <a:endParaRPr lang="en-US" dirty="0">
              <a:solidFill>
                <a:srgbClr val="69FF0A"/>
              </a:solidFill>
              <a:latin typeface="Arial Rounded MT Bold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3A6BEE-A73E-47B4-986B-4EAEDE8EAC4C}"/>
              </a:ext>
            </a:extLst>
          </p:cNvPr>
          <p:cNvSpPr/>
          <p:nvPr/>
        </p:nvSpPr>
        <p:spPr>
          <a:xfrm>
            <a:off x="399020" y="820392"/>
            <a:ext cx="4424668" cy="224676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0"/>
              </a:spcBef>
            </a:pPr>
            <a:r>
              <a:rPr lang="en-IE" sz="2000" b="1" dirty="0">
                <a:solidFill>
                  <a:srgbClr val="69FF0A"/>
                </a:solidFill>
                <a:latin typeface="Arial Rounded MT Bold" panose="020F0704030504030204" pitchFamily="34" charset="0"/>
              </a:rPr>
              <a:t>What you need:</a:t>
            </a:r>
          </a:p>
          <a:p>
            <a:pPr marL="342900" lvl="0" indent="-342900" fontAlgn="base"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One plastic bottle with screw lid (labels removed)</a:t>
            </a:r>
          </a:p>
          <a:p>
            <a:pPr marL="342900" lvl="0" indent="-342900" fontAlgn="base"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Water</a:t>
            </a:r>
          </a:p>
          <a:p>
            <a:pPr marL="342900" lvl="0" indent="-342900" fontAlgn="base"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Food colouring or glitter</a:t>
            </a:r>
          </a:p>
          <a:p>
            <a:pPr marL="342900" lvl="0" indent="-342900" fontAlgn="base"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Washing up liquid</a:t>
            </a:r>
          </a:p>
          <a:p>
            <a:endParaRPr lang="en-IE" sz="2000" b="1" dirty="0">
              <a:latin typeface="Arial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53FB28-A5F9-4DFB-B34B-3D3DBFC54F9B}"/>
              </a:ext>
            </a:extLst>
          </p:cNvPr>
          <p:cNvSpPr/>
          <p:nvPr/>
        </p:nvSpPr>
        <p:spPr>
          <a:xfrm>
            <a:off x="451609" y="2729570"/>
            <a:ext cx="6185270" cy="409342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0"/>
              </a:spcBef>
            </a:pPr>
            <a:r>
              <a:rPr lang="en-IE" sz="2000" b="1" dirty="0">
                <a:solidFill>
                  <a:srgbClr val="69FF0A"/>
                </a:solidFill>
                <a:latin typeface="Arial Rounded MT Bold"/>
              </a:rPr>
              <a:t>What you do:</a:t>
            </a:r>
          </a:p>
          <a:p>
            <a:pPr marL="342900" indent="-342900" fontAlgn="base">
              <a:buSzPct val="15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00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Pour the water into</a:t>
            </a:r>
            <a:r>
              <a:rPr lang="en-GB" sz="2000">
                <a:solidFill>
                  <a:srgbClr val="000000"/>
                </a:solidFill>
                <a:latin typeface="Arial Rounded MT Bold"/>
                <a:ea typeface="Times New Roman" panose="02020603050405020304" pitchFamily="18" charset="0"/>
              </a:rPr>
              <a:t> the</a:t>
            </a:r>
            <a:r>
              <a:rPr lang="en-GB" sz="200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 bottle</a:t>
            </a:r>
            <a:r>
              <a:rPr lang="en-GB" sz="2000">
                <a:solidFill>
                  <a:srgbClr val="000000"/>
                </a:solidFill>
                <a:latin typeface="Arial Rounded MT Bold"/>
                <a:ea typeface="Times New Roman" panose="02020603050405020304" pitchFamily="18" charset="0"/>
              </a:rPr>
              <a:t>,</a:t>
            </a:r>
            <a:r>
              <a:rPr lang="en-GB" sz="200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 </a:t>
            </a:r>
            <a:r>
              <a:rPr lang="en-GB" sz="2000">
                <a:solidFill>
                  <a:srgbClr val="000000"/>
                </a:solidFill>
                <a:latin typeface="Arial Rounded MT Bold"/>
                <a:ea typeface="Times New Roman" panose="02020603050405020304" pitchFamily="18" charset="0"/>
              </a:rPr>
              <a:t>leaving</a:t>
            </a:r>
            <a:r>
              <a:rPr lang="en-GB" sz="200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 about </a:t>
            </a:r>
            <a:r>
              <a:rPr lang="en-GB" sz="2000" dirty="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6cm of air at the top. </a:t>
            </a:r>
            <a:r>
              <a:rPr lang="en-US" sz="2000" dirty="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​</a:t>
            </a:r>
            <a:r>
              <a:rPr lang="en-US" sz="2000" dirty="0">
                <a:effectLst/>
                <a:latin typeface="Arial Rounded MT Bold"/>
                <a:ea typeface="Times New Roman" panose="02020603050405020304" pitchFamily="18" charset="0"/>
              </a:rPr>
              <a:t>​</a:t>
            </a:r>
            <a:endParaRPr lang="en-GB" sz="2000" dirty="0">
              <a:effectLst/>
              <a:latin typeface="Arial Rounded MT Bold"/>
              <a:ea typeface="Times New Roman" panose="02020603050405020304" pitchFamily="18" charset="0"/>
            </a:endParaRPr>
          </a:p>
          <a:p>
            <a:pPr marL="342900" lvl="0" indent="-342900" fontAlgn="base">
              <a:buSzPct val="15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00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Add two squirts of washing up liquid. </a:t>
            </a:r>
            <a:r>
              <a:rPr lang="en-US" sz="200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​</a:t>
            </a:r>
            <a:r>
              <a:rPr lang="en-US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​</a:t>
            </a:r>
            <a:endParaRPr lang="en-GB" sz="2000" dirty="0">
              <a:effectLst/>
              <a:latin typeface="Arial Rounded MT Bold" panose="020F0704030504030204" pitchFamily="34" charset="0"/>
              <a:ea typeface="Times New Roman" panose="02020603050405020304" pitchFamily="18" charset="0"/>
            </a:endParaRPr>
          </a:p>
          <a:p>
            <a:pPr marL="342900" lvl="0" indent="-342900" fontAlgn="base">
              <a:buSzPct val="15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00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Add some glitter or food colouring. </a:t>
            </a:r>
            <a:r>
              <a:rPr lang="en-US" sz="200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​</a:t>
            </a:r>
            <a:r>
              <a:rPr lang="en-US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​</a:t>
            </a:r>
            <a:endParaRPr lang="en-GB" sz="2000" dirty="0">
              <a:effectLst/>
              <a:latin typeface="Arial Rounded MT Bold" panose="020F0704030504030204" pitchFamily="34" charset="0"/>
              <a:ea typeface="Times New Roman" panose="02020603050405020304" pitchFamily="18" charset="0"/>
            </a:endParaRPr>
          </a:p>
          <a:p>
            <a:pPr marL="342900" lvl="0" indent="-342900" fontAlgn="base">
              <a:buSzPct val="15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000" dirty="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Put the lid on and screw it as tight as </a:t>
            </a:r>
            <a:r>
              <a:rPr lang="en-GB" sz="200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possible </a:t>
            </a:r>
            <a:r>
              <a:rPr lang="en-GB" sz="2000">
                <a:solidFill>
                  <a:srgbClr val="000000"/>
                </a:solidFill>
                <a:latin typeface="Arial Rounded MT Bold"/>
                <a:ea typeface="Times New Roman" panose="02020603050405020304" pitchFamily="18" charset="0"/>
              </a:rPr>
              <a:t>onto</a:t>
            </a:r>
            <a:r>
              <a:rPr lang="en-GB" sz="200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 the bottle. The tornado will not </a:t>
            </a:r>
            <a:r>
              <a:rPr lang="en-GB" sz="2000" dirty="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work well unless the bottle is completely airtight. </a:t>
            </a:r>
            <a:r>
              <a:rPr lang="en-US" sz="2000" dirty="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​</a:t>
            </a:r>
            <a:r>
              <a:rPr lang="en-US" sz="2000" dirty="0">
                <a:effectLst/>
                <a:latin typeface="Arial Rounded MT Bold"/>
                <a:ea typeface="Times New Roman" panose="02020603050405020304" pitchFamily="18" charset="0"/>
              </a:rPr>
              <a:t>​</a:t>
            </a:r>
            <a:endParaRPr lang="en-GB" sz="2000" dirty="0">
              <a:effectLst/>
              <a:latin typeface="Arial Rounded MT Bold"/>
              <a:ea typeface="Times New Roman" panose="02020603050405020304" pitchFamily="18" charset="0"/>
            </a:endParaRPr>
          </a:p>
          <a:p>
            <a:pPr marL="342900" indent="-342900" fontAlgn="base">
              <a:buSzPct val="15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000" dirty="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Spin the bottle by holding at the bottom </a:t>
            </a:r>
            <a:r>
              <a:rPr lang="en-GB" sz="200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and </a:t>
            </a:r>
            <a:r>
              <a:rPr lang="en-GB" sz="2000">
                <a:solidFill>
                  <a:srgbClr val="000000"/>
                </a:solidFill>
                <a:latin typeface="Arial Rounded MT Bold"/>
                <a:ea typeface="Times New Roman" panose="02020603050405020304" pitchFamily="18" charset="0"/>
              </a:rPr>
              <a:t>making a </a:t>
            </a:r>
            <a:r>
              <a:rPr lang="en-GB" sz="200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circular movement with your </a:t>
            </a:r>
            <a:r>
              <a:rPr lang="en-GB" sz="2000" dirty="0">
                <a:solidFill>
                  <a:srgbClr val="000000"/>
                </a:solidFill>
                <a:effectLst/>
                <a:latin typeface="Arial Rounded MT Bold"/>
                <a:ea typeface="Times New Roman" panose="02020603050405020304" pitchFamily="18" charset="0"/>
              </a:rPr>
              <a:t>hand so that the water begins to swirl around inside the centre of your bottle.</a:t>
            </a:r>
            <a:r>
              <a:rPr lang="en-GB" sz="2000" dirty="0">
                <a:solidFill>
                  <a:srgbClr val="000000"/>
                </a:solidFill>
                <a:latin typeface="Arial Rounded MT Bold"/>
                <a:ea typeface="Times New Roman" panose="02020603050405020304" pitchFamily="18" charset="0"/>
              </a:rPr>
              <a:t> </a:t>
            </a:r>
            <a:endParaRPr lang="en-GB" sz="1800" dirty="0">
              <a:effectLst/>
              <a:latin typeface="Times New Roman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FC6629-3BEF-4E7B-ACEB-54365FC3D925}"/>
              </a:ext>
            </a:extLst>
          </p:cNvPr>
          <p:cNvSpPr txBox="1"/>
          <p:nvPr/>
        </p:nvSpPr>
        <p:spPr>
          <a:xfrm>
            <a:off x="6855545" y="2796161"/>
            <a:ext cx="5221355" cy="34450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E" sz="2000" dirty="0">
                <a:solidFill>
                  <a:srgbClr val="69FF0A"/>
                </a:solidFill>
                <a:latin typeface="Arial Black"/>
              </a:rPr>
              <a:t>The Science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solidFill>
                  <a:srgbClr val="00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tornado in a bottle is generated by the spinning water. The water is responding to a force called centrifugal force. Here the water spins around forming a whirlpool, the centre of which is the ‘vortex’ which in this case is in the middle of the bottle.</a:t>
            </a:r>
            <a:endParaRPr lang="en-GB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 sz="2000" dirty="0">
              <a:solidFill>
                <a:srgbClr val="00B050"/>
              </a:solidFill>
              <a:latin typeface="Arial Black"/>
            </a:endParaRPr>
          </a:p>
        </p:txBody>
      </p:sp>
      <p:pic>
        <p:nvPicPr>
          <p:cNvPr id="32" name="Graphic 31" descr="Leaky Tap with solid fill">
            <a:extLst>
              <a:ext uri="{FF2B5EF4-FFF2-40B4-BE49-F238E27FC236}">
                <a16:creationId xmlns:a16="http://schemas.microsoft.com/office/drawing/2014/main" id="{3FE5BA58-F7EA-4C47-A97F-A5C3548EC7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41145" y="30822"/>
            <a:ext cx="914400" cy="9144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9" name="Ink 58">
                <a:extLst>
                  <a:ext uri="{FF2B5EF4-FFF2-40B4-BE49-F238E27FC236}">
                    <a16:creationId xmlns:a16="http://schemas.microsoft.com/office/drawing/2014/main" id="{68FE286D-AA45-4EAC-B692-96198085ED35}"/>
                  </a:ext>
                </a:extLst>
              </p14:cNvPr>
              <p14:cNvContentPartPr/>
              <p14:nvPr/>
            </p14:nvContentPartPr>
            <p14:xfrm>
              <a:off x="7777783" y="605633"/>
              <a:ext cx="360" cy="360"/>
            </p14:xfrm>
          </p:contentPart>
        </mc:Choice>
        <mc:Fallback xmlns="">
          <p:pic>
            <p:nvPicPr>
              <p:cNvPr id="59" name="Ink 58">
                <a:extLst>
                  <a:ext uri="{FF2B5EF4-FFF2-40B4-BE49-F238E27FC236}">
                    <a16:creationId xmlns:a16="http://schemas.microsoft.com/office/drawing/2014/main" id="{68FE286D-AA45-4EAC-B692-96198085ED3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768783" y="596633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64" name="Group 63">
            <a:extLst>
              <a:ext uri="{FF2B5EF4-FFF2-40B4-BE49-F238E27FC236}">
                <a16:creationId xmlns:a16="http://schemas.microsoft.com/office/drawing/2014/main" id="{4138A8B1-950E-4373-8C53-0BC6B871417A}"/>
              </a:ext>
            </a:extLst>
          </p:cNvPr>
          <p:cNvGrpSpPr/>
          <p:nvPr/>
        </p:nvGrpSpPr>
        <p:grpSpPr>
          <a:xfrm>
            <a:off x="7877143" y="682313"/>
            <a:ext cx="10800" cy="360"/>
            <a:chOff x="7877143" y="682313"/>
            <a:chExt cx="1080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31EBD2AF-161C-4EA9-8F32-28B1043402EA}"/>
                    </a:ext>
                  </a:extLst>
                </p14:cNvPr>
                <p14:cNvContentPartPr/>
                <p14:nvPr/>
              </p14:nvContentPartPr>
              <p14:xfrm>
                <a:off x="7877143" y="682313"/>
                <a:ext cx="360" cy="36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31EBD2AF-161C-4EA9-8F32-28B1043402EA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868143" y="673313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72A475EB-7ACE-428E-ADC8-54CBEC8A7CA9}"/>
                    </a:ext>
                  </a:extLst>
                </p14:cNvPr>
                <p14:cNvContentPartPr/>
                <p14:nvPr/>
              </p14:nvContentPartPr>
              <p14:xfrm>
                <a:off x="7887583" y="682313"/>
                <a:ext cx="360" cy="36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72A475EB-7ACE-428E-ADC8-54CBEC8A7CA9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878943" y="673313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2255651A-B07B-43E4-9AE3-8EA8D37D1533}"/>
                    </a:ext>
                  </a:extLst>
                </p14:cNvPr>
                <p14:cNvContentPartPr/>
                <p14:nvPr/>
              </p14:nvContentPartPr>
              <p14:xfrm>
                <a:off x="7887583" y="682313"/>
                <a:ext cx="360" cy="36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2255651A-B07B-43E4-9AE3-8EA8D37D1533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878943" y="673313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3" name="Ink 62">
                <a:extLst>
                  <a:ext uri="{FF2B5EF4-FFF2-40B4-BE49-F238E27FC236}">
                    <a16:creationId xmlns:a16="http://schemas.microsoft.com/office/drawing/2014/main" id="{B9200D7D-C044-49D9-96D6-3086A306E2DB}"/>
                  </a:ext>
                </a:extLst>
              </p14:cNvPr>
              <p14:cNvContentPartPr/>
              <p14:nvPr/>
            </p14:nvContentPartPr>
            <p14:xfrm>
              <a:off x="7733503" y="616793"/>
              <a:ext cx="360" cy="360"/>
            </p14:xfrm>
          </p:contentPart>
        </mc:Choice>
        <mc:Fallback xmlns="">
          <p:pic>
            <p:nvPicPr>
              <p:cNvPr id="63" name="Ink 62">
                <a:extLst>
                  <a:ext uri="{FF2B5EF4-FFF2-40B4-BE49-F238E27FC236}">
                    <a16:creationId xmlns:a16="http://schemas.microsoft.com/office/drawing/2014/main" id="{B9200D7D-C044-49D9-96D6-3086A306E2D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724503" y="60779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66" name="Ink 65">
                <a:extLst>
                  <a:ext uri="{FF2B5EF4-FFF2-40B4-BE49-F238E27FC236}">
                    <a16:creationId xmlns:a16="http://schemas.microsoft.com/office/drawing/2014/main" id="{27436096-6367-4616-9DD0-26AC4FC0EA8B}"/>
                  </a:ext>
                </a:extLst>
              </p14:cNvPr>
              <p14:cNvContentPartPr/>
              <p14:nvPr/>
            </p14:nvContentPartPr>
            <p14:xfrm>
              <a:off x="6995143" y="2191793"/>
              <a:ext cx="360" cy="360"/>
            </p14:xfrm>
          </p:contentPart>
        </mc:Choice>
        <mc:Fallback xmlns="">
          <p:pic>
            <p:nvPicPr>
              <p:cNvPr id="66" name="Ink 65">
                <a:extLst>
                  <a:ext uri="{FF2B5EF4-FFF2-40B4-BE49-F238E27FC236}">
                    <a16:creationId xmlns:a16="http://schemas.microsoft.com/office/drawing/2014/main" id="{27436096-6367-4616-9DD0-26AC4FC0EA8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986143" y="218315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67" name="Ink 66">
                <a:extLst>
                  <a:ext uri="{FF2B5EF4-FFF2-40B4-BE49-F238E27FC236}">
                    <a16:creationId xmlns:a16="http://schemas.microsoft.com/office/drawing/2014/main" id="{5E170D81-66D8-4955-9F95-51DFF9AAD2FD}"/>
                  </a:ext>
                </a:extLst>
              </p14:cNvPr>
              <p14:cNvContentPartPr/>
              <p14:nvPr/>
            </p14:nvContentPartPr>
            <p14:xfrm>
              <a:off x="6202063" y="2389793"/>
              <a:ext cx="360" cy="360"/>
            </p14:xfrm>
          </p:contentPart>
        </mc:Choice>
        <mc:Fallback xmlns="">
          <p:pic>
            <p:nvPicPr>
              <p:cNvPr id="67" name="Ink 66">
                <a:extLst>
                  <a:ext uri="{FF2B5EF4-FFF2-40B4-BE49-F238E27FC236}">
                    <a16:creationId xmlns:a16="http://schemas.microsoft.com/office/drawing/2014/main" id="{5E170D81-66D8-4955-9F95-51DFF9AAD2F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193063" y="2381153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70" name="Group 69">
            <a:extLst>
              <a:ext uri="{FF2B5EF4-FFF2-40B4-BE49-F238E27FC236}">
                <a16:creationId xmlns:a16="http://schemas.microsoft.com/office/drawing/2014/main" id="{773B7A60-A38C-4D44-B04B-1A3F882BF999}"/>
              </a:ext>
            </a:extLst>
          </p:cNvPr>
          <p:cNvGrpSpPr/>
          <p:nvPr/>
        </p:nvGrpSpPr>
        <p:grpSpPr>
          <a:xfrm>
            <a:off x="7414183" y="3888113"/>
            <a:ext cx="360" cy="360"/>
            <a:chOff x="7414183" y="3888113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CFF4299E-06EE-4AB9-8656-7BF31287CA4C}"/>
                    </a:ext>
                  </a:extLst>
                </p14:cNvPr>
                <p14:cNvContentPartPr/>
                <p14:nvPr/>
              </p14:nvContentPartPr>
              <p14:xfrm>
                <a:off x="7414183" y="3888113"/>
                <a:ext cx="360" cy="36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CFF4299E-06EE-4AB9-8656-7BF31287CA4C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405543" y="3879473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88A15286-F835-46F4-B8DB-176CAAD9A2CB}"/>
                    </a:ext>
                  </a:extLst>
                </p14:cNvPr>
                <p14:cNvContentPartPr/>
                <p14:nvPr/>
              </p14:nvContentPartPr>
              <p14:xfrm>
                <a:off x="7414183" y="3888113"/>
                <a:ext cx="360" cy="36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88A15286-F835-46F4-B8DB-176CAAD9A2CB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405543" y="3879473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D2F52A07-3BB3-412F-A936-1AAC105C6A4B}"/>
              </a:ext>
            </a:extLst>
          </p:cNvPr>
          <p:cNvSpPr/>
          <p:nvPr/>
        </p:nvSpPr>
        <p:spPr>
          <a:xfrm>
            <a:off x="4626261" y="2733606"/>
            <a:ext cx="494245" cy="19688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pic>
        <p:nvPicPr>
          <p:cNvPr id="108" name="Graphic 107" descr="Potion outline">
            <a:extLst>
              <a:ext uri="{FF2B5EF4-FFF2-40B4-BE49-F238E27FC236}">
                <a16:creationId xmlns:a16="http://schemas.microsoft.com/office/drawing/2014/main" id="{63868A17-F489-4931-9AAF-690A65FBC05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 rot="7687791">
            <a:off x="7020332" y="107397"/>
            <a:ext cx="914400" cy="914400"/>
          </a:xfrm>
          <a:prstGeom prst="rect">
            <a:avLst/>
          </a:prstGeom>
        </p:spPr>
      </p:pic>
      <p:pic>
        <p:nvPicPr>
          <p:cNvPr id="119" name="Graphic 118" descr="Water Bottle outline">
            <a:extLst>
              <a:ext uri="{FF2B5EF4-FFF2-40B4-BE49-F238E27FC236}">
                <a16:creationId xmlns:a16="http://schemas.microsoft.com/office/drawing/2014/main" id="{5B36F104-64F1-4A6B-9173-E65B1FB248A9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5947370" y="917766"/>
            <a:ext cx="1410700" cy="1410700"/>
          </a:xfrm>
          <a:prstGeom prst="rect">
            <a:avLst/>
          </a:prstGeom>
        </p:spPr>
      </p:pic>
      <p:pic>
        <p:nvPicPr>
          <p:cNvPr id="120" name="Graphic 119" descr="Water Bottle outline">
            <a:extLst>
              <a:ext uri="{FF2B5EF4-FFF2-40B4-BE49-F238E27FC236}">
                <a16:creationId xmlns:a16="http://schemas.microsoft.com/office/drawing/2014/main" id="{7444E28B-5A88-403C-9E53-F762A8AB3D3E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347973" y="936666"/>
            <a:ext cx="1410700" cy="1410700"/>
          </a:xfrm>
          <a:prstGeom prst="rect">
            <a:avLst/>
          </a:prstGeom>
        </p:spPr>
      </p:pic>
      <p:sp>
        <p:nvSpPr>
          <p:cNvPr id="121" name="Oval 120">
            <a:extLst>
              <a:ext uri="{FF2B5EF4-FFF2-40B4-BE49-F238E27FC236}">
                <a16:creationId xmlns:a16="http://schemas.microsoft.com/office/drawing/2014/main" id="{5C767996-E78C-4A71-A22B-863BCD46ECAF}"/>
              </a:ext>
            </a:extLst>
          </p:cNvPr>
          <p:cNvSpPr/>
          <p:nvPr/>
        </p:nvSpPr>
        <p:spPr>
          <a:xfrm>
            <a:off x="7965509" y="1520575"/>
            <a:ext cx="68882" cy="1438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036C0C75-13A5-4DA2-9C99-1047BC8098D2}"/>
              </a:ext>
            </a:extLst>
          </p:cNvPr>
          <p:cNvSpPr/>
          <p:nvPr/>
        </p:nvSpPr>
        <p:spPr>
          <a:xfrm>
            <a:off x="7957245" y="1170047"/>
            <a:ext cx="68882" cy="1438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24" name="Graphic 123" descr="Bottle outline">
            <a:extLst>
              <a:ext uri="{FF2B5EF4-FFF2-40B4-BE49-F238E27FC236}">
                <a16:creationId xmlns:a16="http://schemas.microsoft.com/office/drawing/2014/main" id="{16F6BE5E-5F13-41D6-BD7B-AEA4C5433B07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 rot="12118494">
            <a:off x="7763426" y="90264"/>
            <a:ext cx="914400" cy="709652"/>
          </a:xfrm>
          <a:prstGeom prst="rect">
            <a:avLst/>
          </a:prstGeom>
        </p:spPr>
      </p:pic>
      <p:sp>
        <p:nvSpPr>
          <p:cNvPr id="125" name="Teardrop 124">
            <a:extLst>
              <a:ext uri="{FF2B5EF4-FFF2-40B4-BE49-F238E27FC236}">
                <a16:creationId xmlns:a16="http://schemas.microsoft.com/office/drawing/2014/main" id="{E97FB944-0800-437A-8D46-B2D79891890D}"/>
              </a:ext>
            </a:extLst>
          </p:cNvPr>
          <p:cNvSpPr/>
          <p:nvPr/>
        </p:nvSpPr>
        <p:spPr>
          <a:xfrm>
            <a:off x="7999950" y="780044"/>
            <a:ext cx="117667" cy="24373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26" name="Graphic 125" descr="Water Bottle outline">
            <a:extLst>
              <a:ext uri="{FF2B5EF4-FFF2-40B4-BE49-F238E27FC236}">
                <a16:creationId xmlns:a16="http://schemas.microsoft.com/office/drawing/2014/main" id="{55C84AD0-9442-453A-8D42-C716FAFE0C8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8755307" y="987466"/>
            <a:ext cx="1410700" cy="14107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27" name="Ink 126">
                <a:extLst>
                  <a:ext uri="{FF2B5EF4-FFF2-40B4-BE49-F238E27FC236}">
                    <a16:creationId xmlns:a16="http://schemas.microsoft.com/office/drawing/2014/main" id="{200FA5BD-0B6D-4170-A877-D95A400B5DF9}"/>
                  </a:ext>
                </a:extLst>
              </p14:cNvPr>
              <p14:cNvContentPartPr/>
              <p14:nvPr/>
            </p14:nvContentPartPr>
            <p14:xfrm>
              <a:off x="6554374" y="1252573"/>
              <a:ext cx="184320" cy="11160"/>
            </p14:xfrm>
          </p:contentPart>
        </mc:Choice>
        <mc:Fallback xmlns="">
          <p:pic>
            <p:nvPicPr>
              <p:cNvPr id="127" name="Ink 126">
                <a:extLst>
                  <a:ext uri="{FF2B5EF4-FFF2-40B4-BE49-F238E27FC236}">
                    <a16:creationId xmlns:a16="http://schemas.microsoft.com/office/drawing/2014/main" id="{200FA5BD-0B6D-4170-A877-D95A400B5DF9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6545734" y="1243933"/>
                <a:ext cx="201960" cy="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30" name="Ink 129">
                <a:extLst>
                  <a:ext uri="{FF2B5EF4-FFF2-40B4-BE49-F238E27FC236}">
                    <a16:creationId xmlns:a16="http://schemas.microsoft.com/office/drawing/2014/main" id="{03F7178E-E87B-4D79-8F27-A3C7F25579B8}"/>
                  </a:ext>
                </a:extLst>
              </p14:cNvPr>
              <p14:cNvContentPartPr/>
              <p14:nvPr/>
            </p14:nvContentPartPr>
            <p14:xfrm>
              <a:off x="6657694" y="1263373"/>
              <a:ext cx="360" cy="360"/>
            </p14:xfrm>
          </p:contentPart>
        </mc:Choice>
        <mc:Fallback xmlns="">
          <p:pic>
            <p:nvPicPr>
              <p:cNvPr id="130" name="Ink 129">
                <a:extLst>
                  <a:ext uri="{FF2B5EF4-FFF2-40B4-BE49-F238E27FC236}">
                    <a16:creationId xmlns:a16="http://schemas.microsoft.com/office/drawing/2014/main" id="{03F7178E-E87B-4D79-8F27-A3C7F25579B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648694" y="125473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131" name="Ink 130">
                <a:extLst>
                  <a:ext uri="{FF2B5EF4-FFF2-40B4-BE49-F238E27FC236}">
                    <a16:creationId xmlns:a16="http://schemas.microsoft.com/office/drawing/2014/main" id="{236F3084-CE45-4D6C-A52A-1E3FEA39788A}"/>
                  </a:ext>
                </a:extLst>
              </p14:cNvPr>
              <p14:cNvContentPartPr/>
              <p14:nvPr/>
            </p14:nvContentPartPr>
            <p14:xfrm>
              <a:off x="6544294" y="1273453"/>
              <a:ext cx="157680" cy="856440"/>
            </p14:xfrm>
          </p:contentPart>
        </mc:Choice>
        <mc:Fallback xmlns="">
          <p:pic>
            <p:nvPicPr>
              <p:cNvPr id="131" name="Ink 130">
                <a:extLst>
                  <a:ext uri="{FF2B5EF4-FFF2-40B4-BE49-F238E27FC236}">
                    <a16:creationId xmlns:a16="http://schemas.microsoft.com/office/drawing/2014/main" id="{236F3084-CE45-4D6C-A52A-1E3FEA39788A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6535654" y="1264453"/>
                <a:ext cx="175320" cy="874080"/>
              </a:xfrm>
              <a:prstGeom prst="rect">
                <a:avLst/>
              </a:prstGeom>
            </p:spPr>
          </p:pic>
        </mc:Fallback>
      </mc:AlternateContent>
      <p:sp>
        <p:nvSpPr>
          <p:cNvPr id="133" name="Rectangle: Rounded Corners 132">
            <a:extLst>
              <a:ext uri="{FF2B5EF4-FFF2-40B4-BE49-F238E27FC236}">
                <a16:creationId xmlns:a16="http://schemas.microsoft.com/office/drawing/2014/main" id="{E4397723-40BF-423E-A5E6-6B125BF6BC61}"/>
              </a:ext>
            </a:extLst>
          </p:cNvPr>
          <p:cNvSpPr/>
          <p:nvPr/>
        </p:nvSpPr>
        <p:spPr>
          <a:xfrm>
            <a:off x="9365996" y="1073021"/>
            <a:ext cx="184935" cy="121868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34" name="Graphic 133" descr="Water Bottle outline">
            <a:extLst>
              <a:ext uri="{FF2B5EF4-FFF2-40B4-BE49-F238E27FC236}">
                <a16:creationId xmlns:a16="http://schemas.microsoft.com/office/drawing/2014/main" id="{994D6D09-6317-4E42-9112-4EB6F73BB0F4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0169013" y="921985"/>
            <a:ext cx="1410700" cy="1410700"/>
          </a:xfrm>
          <a:prstGeom prst="rect">
            <a:avLst/>
          </a:prstGeom>
        </p:spPr>
      </p:pic>
      <p:sp>
        <p:nvSpPr>
          <p:cNvPr id="135" name="Rectangle: Rounded Corners 134">
            <a:extLst>
              <a:ext uri="{FF2B5EF4-FFF2-40B4-BE49-F238E27FC236}">
                <a16:creationId xmlns:a16="http://schemas.microsoft.com/office/drawing/2014/main" id="{6FD5335A-64C8-43C4-9922-DB7DEE77F228}"/>
              </a:ext>
            </a:extLst>
          </p:cNvPr>
          <p:cNvSpPr/>
          <p:nvPr/>
        </p:nvSpPr>
        <p:spPr>
          <a:xfrm>
            <a:off x="10763602" y="1047305"/>
            <a:ext cx="184935" cy="121868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42" name="Graphic 141" descr="Open hand with solid fill">
            <a:extLst>
              <a:ext uri="{FF2B5EF4-FFF2-40B4-BE49-F238E27FC236}">
                <a16:creationId xmlns:a16="http://schemas.microsoft.com/office/drawing/2014/main" id="{ACE0D9E6-E004-4BA9-A269-B673B5FB288B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0354331" y="1881761"/>
            <a:ext cx="914400" cy="914400"/>
          </a:xfrm>
          <a:prstGeom prst="rect">
            <a:avLst/>
          </a:prstGeom>
        </p:spPr>
      </p:pic>
      <p:sp>
        <p:nvSpPr>
          <p:cNvPr id="143" name="Arrow: Curved Down 142">
            <a:extLst>
              <a:ext uri="{FF2B5EF4-FFF2-40B4-BE49-F238E27FC236}">
                <a16:creationId xmlns:a16="http://schemas.microsoft.com/office/drawing/2014/main" id="{CAB4E698-5E2D-4FF7-9AF7-D4FBFC7D8EF6}"/>
              </a:ext>
            </a:extLst>
          </p:cNvPr>
          <p:cNvSpPr/>
          <p:nvPr/>
        </p:nvSpPr>
        <p:spPr>
          <a:xfrm rot="9041467">
            <a:off x="10438008" y="1568675"/>
            <a:ext cx="886297" cy="41489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38" name="Graphic 24" descr="House with solid fill">
            <a:hlinkClick r:id="rId31"/>
            <a:extLst>
              <a:ext uri="{FF2B5EF4-FFF2-40B4-BE49-F238E27FC236}">
                <a16:creationId xmlns:a16="http://schemas.microsoft.com/office/drawing/2014/main" id="{51B514FC-D8CD-4F1A-8606-F797D3270F49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11268731" y="5908598"/>
            <a:ext cx="914400" cy="9144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DC54234-42F3-1D69-13D8-68BC39C72333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59727" y="164123"/>
            <a:ext cx="11811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24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E47AD915C5C14EAF386939100504C4" ma:contentTypeVersion="6" ma:contentTypeDescription="Create a new document." ma:contentTypeScope="" ma:versionID="1f06f90178a718b0faa19b51e4b0ef25">
  <xsd:schema xmlns:xsd="http://www.w3.org/2001/XMLSchema" xmlns:xs="http://www.w3.org/2001/XMLSchema" xmlns:p="http://schemas.microsoft.com/office/2006/metadata/properties" xmlns:ns2="64251b1f-8f26-485a-8bf6-f1f5b5aa49e3" xmlns:ns3="b78a90eb-ba03-4a6f-8866-9ca1a14bd009" targetNamespace="http://schemas.microsoft.com/office/2006/metadata/properties" ma:root="true" ma:fieldsID="bcf1c367e24a20aa1448b6c4f8a3c733" ns2:_="" ns3:_="">
    <xsd:import namespace="64251b1f-8f26-485a-8bf6-f1f5b5aa49e3"/>
    <xsd:import namespace="b78a90eb-ba03-4a6f-8866-9ca1a14bd0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251b1f-8f26-485a-8bf6-f1f5b5aa49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8a90eb-ba03-4a6f-8866-9ca1a14bd00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A66CC6-44DD-4130-A0AC-4AB66B0338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251b1f-8f26-485a-8bf6-f1f5b5aa49e3"/>
    <ds:schemaRef ds:uri="b78a90eb-ba03-4a6f-8866-9ca1a14bd0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D6F8A2-F17A-4F3F-99D2-EC8F0EF74C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B6E624-C07E-49E9-9DC5-ED94BB6206B1}">
  <ds:schemaRefs>
    <ds:schemaRef ds:uri="http://www.w3.org/XML/1998/namespace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055ebe93-fd4d-4a43-87d4-7be346ed06b6"/>
    <ds:schemaRef ds:uri="e9ce4ce2-6ff4-4076-ba3c-f482c48db24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178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Tornado in a Bottle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 your own air powered lego car</dc:title>
  <dc:creator>Evelyn Gray</dc:creator>
  <cp:lastModifiedBy>Moira Prentice</cp:lastModifiedBy>
  <cp:revision>416</cp:revision>
  <dcterms:created xsi:type="dcterms:W3CDTF">2020-04-02T10:51:35Z</dcterms:created>
  <dcterms:modified xsi:type="dcterms:W3CDTF">2024-06-05T09:54:29Z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0x010100E0E47AD915C5C14EAF386939100504C4</vt:lpwstr>
  </property>
  <property fmtid="{D5CDD505-2E9C-101B-9397-08002B2CF9AE}" pid="3" name="EE - classification">
    <vt:lpwstr>Education and Training events</vt:lpwstr>
  </property>
  <property fmtid="{D5CDD505-2E9C-101B-9397-08002B2CF9AE}" pid="4" name="EE - actions">
    <vt:lpwstr>Archive</vt:lpwstr>
  </property>
  <property fmtid="{D5CDD505-2E9C-101B-9397-08002B2CF9AE}" pid="5" name="EE - retention">
    <vt:lpwstr>CAY + 6 years</vt:lpwstr>
  </property>
  <property fmtid="{D5CDD505-2E9C-101B-9397-08002B2CF9AE}" pid="6" name="n0164ad3d5b84a57907af32d91eb6282">
    <vt:lpwstr/>
  </property>
  <property fmtid="{D5CDD505-2E9C-101B-9397-08002B2CF9AE}" pid="7" name="TaxCatchAll">
    <vt:lpwstr/>
  </property>
  <property fmtid="{D5CDD505-2E9C-101B-9397-08002B2CF9AE}" pid="8" name="UHI classification">
    <vt:lpwstr/>
  </property>
  <property fmtid="{D5CDD505-2E9C-101B-9397-08002B2CF9AE}" pid="9" name="j928f9099e4145f8a1f3a9d8f7b9fe40">
    <vt:lpwstr/>
  </property>
  <property fmtid="{D5CDD505-2E9C-101B-9397-08002B2CF9AE}" pid="10" name="Retention schedule">
    <vt:lpwstr/>
  </property>
  <property fmtid="{D5CDD505-2E9C-101B-9397-08002B2CF9AE}" pid="11" name="_ExtendedDescription">
    <vt:lpwstr/>
  </property>
  <property fmtid="{D5CDD505-2E9C-101B-9397-08002B2CF9AE}" pid="12" name="Document category">
    <vt:lpwstr/>
  </property>
  <property fmtid="{D5CDD505-2E9C-101B-9397-08002B2CF9AE}" pid="13" name="Academic year">
    <vt:lpwstr/>
  </property>
  <property fmtid="{D5CDD505-2E9C-101B-9397-08002B2CF9AE}" pid="14" name="MediaServiceImageTags">
    <vt:lpwstr/>
  </property>
</Properties>
</file>